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718" r:id="rId2"/>
  </p:sldMasterIdLst>
  <p:notesMasterIdLst>
    <p:notesMasterId r:id="rId33"/>
  </p:notesMasterIdLst>
  <p:sldIdLst>
    <p:sldId id="278" r:id="rId3"/>
    <p:sldId id="1039" r:id="rId4"/>
    <p:sldId id="1038" r:id="rId5"/>
    <p:sldId id="1043" r:id="rId6"/>
    <p:sldId id="1044" r:id="rId7"/>
    <p:sldId id="1034" r:id="rId8"/>
    <p:sldId id="1035" r:id="rId9"/>
    <p:sldId id="1042" r:id="rId10"/>
    <p:sldId id="1050" r:id="rId11"/>
    <p:sldId id="1045" r:id="rId12"/>
    <p:sldId id="1052" r:id="rId13"/>
    <p:sldId id="1054" r:id="rId14"/>
    <p:sldId id="1055" r:id="rId15"/>
    <p:sldId id="1056" r:id="rId16"/>
    <p:sldId id="1046" r:id="rId17"/>
    <p:sldId id="1047" r:id="rId18"/>
    <p:sldId id="1036" r:id="rId19"/>
    <p:sldId id="1048" r:id="rId20"/>
    <p:sldId id="1037" r:id="rId21"/>
    <p:sldId id="1049" r:id="rId22"/>
    <p:sldId id="284" r:id="rId23"/>
    <p:sldId id="285" r:id="rId24"/>
    <p:sldId id="267" r:id="rId25"/>
    <p:sldId id="281" r:id="rId26"/>
    <p:sldId id="282" r:id="rId27"/>
    <p:sldId id="266" r:id="rId28"/>
    <p:sldId id="263" r:id="rId29"/>
    <p:sldId id="286" r:id="rId30"/>
    <p:sldId id="276" r:id="rId31"/>
    <p:sldId id="265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las Bayrle" initials="NB" lastIdx="1" clrIdx="0">
    <p:extLst>
      <p:ext uri="{19B8F6BF-5375-455C-9EA6-DF929625EA0E}">
        <p15:presenceInfo xmlns:p15="http://schemas.microsoft.com/office/powerpoint/2012/main" userId="faa90b579175fd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7D7"/>
    <a:srgbClr val="ECE5E4"/>
    <a:srgbClr val="77BA49"/>
    <a:srgbClr val="BBDDA4"/>
    <a:srgbClr val="F8E1CD"/>
    <a:srgbClr val="DDEDD1"/>
    <a:srgbClr val="99CC76"/>
    <a:srgbClr val="D3DCE4"/>
    <a:srgbClr val="A8BACA"/>
    <a:srgbClr val="7C98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1DD1B7-CCDA-461A-AB43-26E46390CDFD}" v="130" dt="2023-06-18T19:13:16.7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7" autoAdjust="0"/>
    <p:restoredTop sz="94674"/>
  </p:normalViewPr>
  <p:slideViewPr>
    <p:cSldViewPr snapToGrid="0" snapToObjects="1">
      <p:cViewPr>
        <p:scale>
          <a:sx n="74" d="100"/>
          <a:sy n="74" d="100"/>
        </p:scale>
        <p:origin x="3499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6/11/relationships/changesInfo" Target="changesInfos/changesInfo1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ah Knehr" userId="74f742763e772009" providerId="LiveId" clId="{CF1DD1B7-CCDA-461A-AB43-26E46390CDFD}"/>
    <pc:docChg chg="undo redo custSel addSld delSld modSld sldOrd">
      <pc:chgData name="Hannah Knehr" userId="74f742763e772009" providerId="LiveId" clId="{CF1DD1B7-CCDA-461A-AB43-26E46390CDFD}" dt="2023-06-18T19:14:42.742" v="2281" actId="20577"/>
      <pc:docMkLst>
        <pc:docMk/>
      </pc:docMkLst>
      <pc:sldChg chg="modSp mod">
        <pc:chgData name="Hannah Knehr" userId="74f742763e772009" providerId="LiveId" clId="{CF1DD1B7-CCDA-461A-AB43-26E46390CDFD}" dt="2023-06-18T10:02:18.638" v="1095" actId="1076"/>
        <pc:sldMkLst>
          <pc:docMk/>
          <pc:sldMk cId="3536959681" sldId="278"/>
        </pc:sldMkLst>
        <pc:spChg chg="mod">
          <ac:chgData name="Hannah Knehr" userId="74f742763e772009" providerId="LiveId" clId="{CF1DD1B7-CCDA-461A-AB43-26E46390CDFD}" dt="2023-06-18T10:02:18.638" v="1095" actId="1076"/>
          <ac:spMkLst>
            <pc:docMk/>
            <pc:sldMk cId="3536959681" sldId="278"/>
            <ac:spMk id="10" creationId="{40C7CED0-E5C4-4D47-B0AD-E5DA75532BFB}"/>
          </ac:spMkLst>
        </pc:spChg>
        <pc:spChg chg="mod">
          <ac:chgData name="Hannah Knehr" userId="74f742763e772009" providerId="LiveId" clId="{CF1DD1B7-CCDA-461A-AB43-26E46390CDFD}" dt="2023-06-18T09:29:39.782" v="356" actId="14100"/>
          <ac:spMkLst>
            <pc:docMk/>
            <pc:sldMk cId="3536959681" sldId="278"/>
            <ac:spMk id="14" creationId="{513BF8AB-7F6D-E845-BD4A-462F48B42CF0}"/>
          </ac:spMkLst>
        </pc:spChg>
      </pc:sldChg>
      <pc:sldChg chg="modSp add mod setBg modNotes">
        <pc:chgData name="Hannah Knehr" userId="74f742763e772009" providerId="LiveId" clId="{CF1DD1B7-CCDA-461A-AB43-26E46390CDFD}" dt="2023-06-18T10:24:43.663" v="1592" actId="1076"/>
        <pc:sldMkLst>
          <pc:docMk/>
          <pc:sldMk cId="0" sldId="284"/>
        </pc:sldMkLst>
        <pc:spChg chg="mod">
          <ac:chgData name="Hannah Knehr" userId="74f742763e772009" providerId="LiveId" clId="{CF1DD1B7-CCDA-461A-AB43-26E46390CDFD}" dt="2023-06-18T10:24:43.663" v="1592" actId="1076"/>
          <ac:spMkLst>
            <pc:docMk/>
            <pc:sldMk cId="0" sldId="284"/>
            <ac:spMk id="667" creationId="{00000000-0000-0000-0000-000000000000}"/>
          </ac:spMkLst>
        </pc:spChg>
        <pc:spChg chg="mod">
          <ac:chgData name="Hannah Knehr" userId="74f742763e772009" providerId="LiveId" clId="{CF1DD1B7-CCDA-461A-AB43-26E46390CDFD}" dt="2023-06-18T10:24:33.481" v="1587" actId="1076"/>
          <ac:spMkLst>
            <pc:docMk/>
            <pc:sldMk cId="0" sldId="284"/>
            <ac:spMk id="669" creationId="{00000000-0000-0000-0000-000000000000}"/>
          </ac:spMkLst>
        </pc:spChg>
      </pc:sldChg>
      <pc:sldChg chg="addSp delSp modSp del mod ord modShow">
        <pc:chgData name="Hannah Knehr" userId="74f742763e772009" providerId="LiveId" clId="{CF1DD1B7-CCDA-461A-AB43-26E46390CDFD}" dt="2023-06-18T10:12:13.560" v="1240" actId="47"/>
        <pc:sldMkLst>
          <pc:docMk/>
          <pc:sldMk cId="1870438900" sldId="287"/>
        </pc:sldMkLst>
        <pc:spChg chg="del mod">
          <ac:chgData name="Hannah Knehr" userId="74f742763e772009" providerId="LiveId" clId="{CF1DD1B7-CCDA-461A-AB43-26E46390CDFD}" dt="2023-06-18T09:31:04.458" v="362" actId="478"/>
          <ac:spMkLst>
            <pc:docMk/>
            <pc:sldMk cId="1870438900" sldId="287"/>
            <ac:spMk id="4" creationId="{E6E6E183-27F0-48E6-AC33-414A63442794}"/>
          </ac:spMkLst>
        </pc:spChg>
        <pc:spChg chg="mod">
          <ac:chgData name="Hannah Knehr" userId="74f742763e772009" providerId="LiveId" clId="{CF1DD1B7-CCDA-461A-AB43-26E46390CDFD}" dt="2023-06-18T09:33:58.565" v="411" actId="1076"/>
          <ac:spMkLst>
            <pc:docMk/>
            <pc:sldMk cId="1870438900" sldId="287"/>
            <ac:spMk id="5" creationId="{A5D0A88D-F675-4818-AD95-F64BCB14854E}"/>
          </ac:spMkLst>
        </pc:spChg>
        <pc:spChg chg="add del mod">
          <ac:chgData name="Hannah Knehr" userId="74f742763e772009" providerId="LiveId" clId="{CF1DD1B7-CCDA-461A-AB43-26E46390CDFD}" dt="2023-06-18T09:31:05.918" v="364" actId="478"/>
          <ac:spMkLst>
            <pc:docMk/>
            <pc:sldMk cId="1870438900" sldId="287"/>
            <ac:spMk id="6" creationId="{FC8CA65D-63D3-4E50-C53E-E4B38C96D3B5}"/>
          </ac:spMkLst>
        </pc:spChg>
        <pc:spChg chg="del mod">
          <ac:chgData name="Hannah Knehr" userId="74f742763e772009" providerId="LiveId" clId="{CF1DD1B7-CCDA-461A-AB43-26E46390CDFD}" dt="2023-06-18T09:32:01.788" v="381" actId="478"/>
          <ac:spMkLst>
            <pc:docMk/>
            <pc:sldMk cId="1870438900" sldId="287"/>
            <ac:spMk id="14" creationId="{DE3E3537-835D-BD47-76C7-F9E3489639BC}"/>
          </ac:spMkLst>
        </pc:spChg>
        <pc:spChg chg="add del">
          <ac:chgData name="Hannah Knehr" userId="74f742763e772009" providerId="LiveId" clId="{CF1DD1B7-CCDA-461A-AB43-26E46390CDFD}" dt="2023-06-18T09:34:07.384" v="413" actId="478"/>
          <ac:spMkLst>
            <pc:docMk/>
            <pc:sldMk cId="1870438900" sldId="287"/>
            <ac:spMk id="18" creationId="{28F96220-DF57-CF39-C498-36D4BA78B2BC}"/>
          </ac:spMkLst>
        </pc:spChg>
        <pc:spChg chg="add del">
          <ac:chgData name="Hannah Knehr" userId="74f742763e772009" providerId="LiveId" clId="{CF1DD1B7-CCDA-461A-AB43-26E46390CDFD}" dt="2023-06-18T09:33:00.369" v="393" actId="478"/>
          <ac:spMkLst>
            <pc:docMk/>
            <pc:sldMk cId="1870438900" sldId="287"/>
            <ac:spMk id="29" creationId="{1E7D8109-36D2-2DB9-C67D-BD49F31630F6}"/>
          </ac:spMkLst>
        </pc:spChg>
        <pc:spChg chg="del mod">
          <ac:chgData name="Hannah Knehr" userId="74f742763e772009" providerId="LiveId" clId="{CF1DD1B7-CCDA-461A-AB43-26E46390CDFD}" dt="2023-06-18T09:31:56.597" v="379" actId="478"/>
          <ac:spMkLst>
            <pc:docMk/>
            <pc:sldMk cId="1870438900" sldId="287"/>
            <ac:spMk id="53" creationId="{CFF1FF23-D7F3-771C-3D00-ECBB26C4F999}"/>
          </ac:spMkLst>
        </pc:spChg>
        <pc:spChg chg="del mod">
          <ac:chgData name="Hannah Knehr" userId="74f742763e772009" providerId="LiveId" clId="{CF1DD1B7-CCDA-461A-AB43-26E46390CDFD}" dt="2023-06-18T09:31:26.356" v="370" actId="478"/>
          <ac:spMkLst>
            <pc:docMk/>
            <pc:sldMk cId="1870438900" sldId="287"/>
            <ac:spMk id="54" creationId="{1735F45E-2E52-DB07-5126-C0A9325EAE2F}"/>
          </ac:spMkLst>
        </pc:spChg>
        <pc:picChg chg="mod">
          <ac:chgData name="Hannah Knehr" userId="74f742763e772009" providerId="LiveId" clId="{CF1DD1B7-CCDA-461A-AB43-26E46390CDFD}" dt="2023-06-18T09:31:30.558" v="371" actId="1076"/>
          <ac:picMkLst>
            <pc:docMk/>
            <pc:sldMk cId="1870438900" sldId="287"/>
            <ac:picMk id="3" creationId="{DCD09816-2643-2845-9EFD-D540630B792C}"/>
          </ac:picMkLst>
        </pc:picChg>
        <pc:picChg chg="mod">
          <ac:chgData name="Hannah Knehr" userId="74f742763e772009" providerId="LiveId" clId="{CF1DD1B7-CCDA-461A-AB43-26E46390CDFD}" dt="2023-06-18T09:31:30.558" v="371" actId="1076"/>
          <ac:picMkLst>
            <pc:docMk/>
            <pc:sldMk cId="1870438900" sldId="287"/>
            <ac:picMk id="9" creationId="{FD5A47A7-31CA-B8DE-60FB-6D714951813D}"/>
          </ac:picMkLst>
        </pc:picChg>
        <pc:picChg chg="add mod">
          <ac:chgData name="Hannah Knehr" userId="74f742763e772009" providerId="LiveId" clId="{CF1DD1B7-CCDA-461A-AB43-26E46390CDFD}" dt="2023-06-18T09:31:47.601" v="376"/>
          <ac:picMkLst>
            <pc:docMk/>
            <pc:sldMk cId="1870438900" sldId="287"/>
            <ac:picMk id="10" creationId="{5F35B5AD-21A0-2990-CB2C-757181830CCE}"/>
          </ac:picMkLst>
        </pc:picChg>
        <pc:picChg chg="mod modCrop">
          <ac:chgData name="Hannah Knehr" userId="74f742763e772009" providerId="LiveId" clId="{CF1DD1B7-CCDA-461A-AB43-26E46390CDFD}" dt="2023-06-18T09:32:46.246" v="391" actId="1076"/>
          <ac:picMkLst>
            <pc:docMk/>
            <pc:sldMk cId="1870438900" sldId="287"/>
            <ac:picMk id="11" creationId="{44A67F10-EC13-0721-C4A8-1DE515A0B776}"/>
          </ac:picMkLst>
        </pc:picChg>
        <pc:picChg chg="add mod">
          <ac:chgData name="Hannah Knehr" userId="74f742763e772009" providerId="LiveId" clId="{CF1DD1B7-CCDA-461A-AB43-26E46390CDFD}" dt="2023-06-18T09:31:47.601" v="376"/>
          <ac:picMkLst>
            <pc:docMk/>
            <pc:sldMk cId="1870438900" sldId="287"/>
            <ac:picMk id="12" creationId="{7E881D86-910B-5CC2-FAC1-AAC5507FA297}"/>
          </ac:picMkLst>
        </pc:picChg>
        <pc:cxnChg chg="mod">
          <ac:chgData name="Hannah Knehr" userId="74f742763e772009" providerId="LiveId" clId="{CF1DD1B7-CCDA-461A-AB43-26E46390CDFD}" dt="2023-06-18T09:31:32.976" v="372" actId="1076"/>
          <ac:cxnSpMkLst>
            <pc:docMk/>
            <pc:sldMk cId="1870438900" sldId="287"/>
            <ac:cxnSpMk id="13" creationId="{72CB7CD8-C021-F932-928B-0A724340EB15}"/>
          </ac:cxnSpMkLst>
        </pc:cxnChg>
      </pc:sldChg>
      <pc:sldChg chg="modSp add del mod ord">
        <pc:chgData name="Hannah Knehr" userId="74f742763e772009" providerId="LiveId" clId="{CF1DD1B7-CCDA-461A-AB43-26E46390CDFD}" dt="2023-06-18T09:17:38.632" v="25" actId="47"/>
        <pc:sldMkLst>
          <pc:docMk/>
          <pc:sldMk cId="3384384406" sldId="314"/>
        </pc:sldMkLst>
        <pc:spChg chg="mod">
          <ac:chgData name="Hannah Knehr" userId="74f742763e772009" providerId="LiveId" clId="{CF1DD1B7-CCDA-461A-AB43-26E46390CDFD}" dt="2023-06-18T09:16:29.704" v="2" actId="1076"/>
          <ac:spMkLst>
            <pc:docMk/>
            <pc:sldMk cId="3384384406" sldId="314"/>
            <ac:spMk id="259" creationId="{00000000-0000-0000-0000-000000000000}"/>
          </ac:spMkLst>
        </pc:spChg>
        <pc:spChg chg="mod">
          <ac:chgData name="Hannah Knehr" userId="74f742763e772009" providerId="LiveId" clId="{CF1DD1B7-CCDA-461A-AB43-26E46390CDFD}" dt="2023-06-18T09:17:20.639" v="21" actId="20577"/>
          <ac:spMkLst>
            <pc:docMk/>
            <pc:sldMk cId="3384384406" sldId="314"/>
            <ac:spMk id="260" creationId="{00000000-0000-0000-0000-000000000000}"/>
          </ac:spMkLst>
        </pc:spChg>
        <pc:spChg chg="mod">
          <ac:chgData name="Hannah Knehr" userId="74f742763e772009" providerId="LiveId" clId="{CF1DD1B7-CCDA-461A-AB43-26E46390CDFD}" dt="2023-06-18T09:17:21.049" v="23" actId="1076"/>
          <ac:spMkLst>
            <pc:docMk/>
            <pc:sldMk cId="3384384406" sldId="314"/>
            <ac:spMk id="262" creationId="{00000000-0000-0000-0000-000000000000}"/>
          </ac:spMkLst>
        </pc:spChg>
      </pc:sldChg>
      <pc:sldChg chg="modSp add del mod">
        <pc:chgData name="Hannah Knehr" userId="74f742763e772009" providerId="LiveId" clId="{CF1DD1B7-CCDA-461A-AB43-26E46390CDFD}" dt="2023-06-18T09:21:52.204" v="112" actId="47"/>
        <pc:sldMkLst>
          <pc:docMk/>
          <pc:sldMk cId="1241507798" sldId="315"/>
        </pc:sldMkLst>
        <pc:spChg chg="mod">
          <ac:chgData name="Hannah Knehr" userId="74f742763e772009" providerId="LiveId" clId="{CF1DD1B7-CCDA-461A-AB43-26E46390CDFD}" dt="2023-06-18T09:20:00.022" v="66" actId="1076"/>
          <ac:spMkLst>
            <pc:docMk/>
            <pc:sldMk cId="1241507798" sldId="315"/>
            <ac:spMk id="259" creationId="{00000000-0000-0000-0000-000000000000}"/>
          </ac:spMkLst>
        </pc:spChg>
        <pc:spChg chg="mod">
          <ac:chgData name="Hannah Knehr" userId="74f742763e772009" providerId="LiveId" clId="{CF1DD1B7-CCDA-461A-AB43-26E46390CDFD}" dt="2023-06-18T09:19:30.019" v="59" actId="1076"/>
          <ac:spMkLst>
            <pc:docMk/>
            <pc:sldMk cId="1241507798" sldId="315"/>
            <ac:spMk id="260" creationId="{00000000-0000-0000-0000-000000000000}"/>
          </ac:spMkLst>
        </pc:spChg>
        <pc:spChg chg="mod">
          <ac:chgData name="Hannah Knehr" userId="74f742763e772009" providerId="LiveId" clId="{CF1DD1B7-CCDA-461A-AB43-26E46390CDFD}" dt="2023-06-18T09:17:42.909" v="27" actId="20577"/>
          <ac:spMkLst>
            <pc:docMk/>
            <pc:sldMk cId="1241507798" sldId="315"/>
            <ac:spMk id="261" creationId="{00000000-0000-0000-0000-000000000000}"/>
          </ac:spMkLst>
        </pc:spChg>
        <pc:picChg chg="mod">
          <ac:chgData name="Hannah Knehr" userId="74f742763e772009" providerId="LiveId" clId="{CF1DD1B7-CCDA-461A-AB43-26E46390CDFD}" dt="2023-06-18T09:19:10.949" v="57" actId="14100"/>
          <ac:picMkLst>
            <pc:docMk/>
            <pc:sldMk cId="1241507798" sldId="315"/>
            <ac:picMk id="258" creationId="{00000000-0000-0000-0000-000000000000}"/>
          </ac:picMkLst>
        </pc:picChg>
        <pc:cxnChg chg="mod">
          <ac:chgData name="Hannah Knehr" userId="74f742763e772009" providerId="LiveId" clId="{CF1DD1B7-CCDA-461A-AB43-26E46390CDFD}" dt="2023-06-18T09:19:34.159" v="60" actId="1076"/>
          <ac:cxnSpMkLst>
            <pc:docMk/>
            <pc:sldMk cId="1241507798" sldId="315"/>
            <ac:cxnSpMk id="263" creationId="{00000000-0000-0000-0000-000000000000}"/>
          </ac:cxnSpMkLst>
        </pc:cxnChg>
      </pc:sldChg>
      <pc:sldChg chg="addSp delSp modSp del mod ord">
        <pc:chgData name="Hannah Knehr" userId="74f742763e772009" providerId="LiveId" clId="{CF1DD1B7-CCDA-461A-AB43-26E46390CDFD}" dt="2023-06-18T09:26:58.172" v="299" actId="47"/>
        <pc:sldMkLst>
          <pc:docMk/>
          <pc:sldMk cId="0" sldId="1032"/>
        </pc:sldMkLst>
        <pc:spChg chg="add mod">
          <ac:chgData name="Hannah Knehr" userId="74f742763e772009" providerId="LiveId" clId="{CF1DD1B7-CCDA-461A-AB43-26E46390CDFD}" dt="2023-06-18T09:24:54.254" v="256" actId="1076"/>
          <ac:spMkLst>
            <pc:docMk/>
            <pc:sldMk cId="0" sldId="1032"/>
            <ac:spMk id="3" creationId="{82EDD269-56F2-8138-4912-4A708875BBA6}"/>
          </ac:spMkLst>
        </pc:spChg>
        <pc:spChg chg="mod">
          <ac:chgData name="Hannah Knehr" userId="74f742763e772009" providerId="LiveId" clId="{CF1DD1B7-CCDA-461A-AB43-26E46390CDFD}" dt="2023-06-18T09:25:18.258" v="263" actId="14100"/>
          <ac:spMkLst>
            <pc:docMk/>
            <pc:sldMk cId="0" sldId="1032"/>
            <ac:spMk id="316" creationId="{00000000-0000-0000-0000-000000000000}"/>
          </ac:spMkLst>
        </pc:spChg>
        <pc:spChg chg="mod">
          <ac:chgData name="Hannah Knehr" userId="74f742763e772009" providerId="LiveId" clId="{CF1DD1B7-CCDA-461A-AB43-26E46390CDFD}" dt="2023-06-18T09:25:04.909" v="259" actId="1076"/>
          <ac:spMkLst>
            <pc:docMk/>
            <pc:sldMk cId="0" sldId="1032"/>
            <ac:spMk id="317" creationId="{00000000-0000-0000-0000-000000000000}"/>
          </ac:spMkLst>
        </pc:spChg>
        <pc:spChg chg="del">
          <ac:chgData name="Hannah Knehr" userId="74f742763e772009" providerId="LiveId" clId="{CF1DD1B7-CCDA-461A-AB43-26E46390CDFD}" dt="2023-06-18T09:24:19.932" v="248" actId="478"/>
          <ac:spMkLst>
            <pc:docMk/>
            <pc:sldMk cId="0" sldId="1032"/>
            <ac:spMk id="318" creationId="{00000000-0000-0000-0000-000000000000}"/>
          </ac:spMkLst>
        </pc:spChg>
        <pc:picChg chg="add mod">
          <ac:chgData name="Hannah Knehr" userId="74f742763e772009" providerId="LiveId" clId="{CF1DD1B7-CCDA-461A-AB43-26E46390CDFD}" dt="2023-06-18T09:24:48.449" v="254"/>
          <ac:picMkLst>
            <pc:docMk/>
            <pc:sldMk cId="0" sldId="1032"/>
            <ac:picMk id="2" creationId="{FA861539-3E0F-B61F-DAAF-B922F3181D35}"/>
          </ac:picMkLst>
        </pc:picChg>
      </pc:sldChg>
      <pc:sldChg chg="addSp delSp modSp new del mod">
        <pc:chgData name="Hannah Knehr" userId="74f742763e772009" providerId="LiveId" clId="{CF1DD1B7-CCDA-461A-AB43-26E46390CDFD}" dt="2023-06-18T09:25:42.867" v="266" actId="47"/>
        <pc:sldMkLst>
          <pc:docMk/>
          <pc:sldMk cId="501195699" sldId="1033"/>
        </pc:sldMkLst>
        <pc:spChg chg="add del mod">
          <ac:chgData name="Hannah Knehr" userId="74f742763e772009" providerId="LiveId" clId="{CF1DD1B7-CCDA-461A-AB43-26E46390CDFD}" dt="2023-06-18T09:19:57.240" v="64"/>
          <ac:spMkLst>
            <pc:docMk/>
            <pc:sldMk cId="501195699" sldId="1033"/>
            <ac:spMk id="2" creationId="{A729B56D-408B-A500-88B6-0314A16982D6}"/>
          </ac:spMkLst>
        </pc:spChg>
        <pc:spChg chg="add mod">
          <ac:chgData name="Hannah Knehr" userId="74f742763e772009" providerId="LiveId" clId="{CF1DD1B7-CCDA-461A-AB43-26E46390CDFD}" dt="2023-06-18T09:25:13.063" v="262" actId="1076"/>
          <ac:spMkLst>
            <pc:docMk/>
            <pc:sldMk cId="501195699" sldId="1033"/>
            <ac:spMk id="4" creationId="{2B2E27BF-7AE7-4A1D-F141-76265EBD7634}"/>
          </ac:spMkLst>
        </pc:spChg>
        <pc:spChg chg="add del mod">
          <ac:chgData name="Hannah Knehr" userId="74f742763e772009" providerId="LiveId" clId="{CF1DD1B7-CCDA-461A-AB43-26E46390CDFD}" dt="2023-06-18T09:20:27.114" v="73"/>
          <ac:spMkLst>
            <pc:docMk/>
            <pc:sldMk cId="501195699" sldId="1033"/>
            <ac:spMk id="5" creationId="{5F7FCA4A-3362-7FFF-A0C0-6A42C036FA2D}"/>
          </ac:spMkLst>
        </pc:spChg>
        <pc:spChg chg="add del mod">
          <ac:chgData name="Hannah Knehr" userId="74f742763e772009" providerId="LiveId" clId="{CF1DD1B7-CCDA-461A-AB43-26E46390CDFD}" dt="2023-06-18T09:20:27.114" v="73"/>
          <ac:spMkLst>
            <pc:docMk/>
            <pc:sldMk cId="501195699" sldId="1033"/>
            <ac:spMk id="6" creationId="{E7090CEF-C249-C7AA-B8B4-B8B99BD79699}"/>
          </ac:spMkLst>
        </pc:spChg>
        <pc:spChg chg="add mod">
          <ac:chgData name="Hannah Knehr" userId="74f742763e772009" providerId="LiveId" clId="{CF1DD1B7-CCDA-461A-AB43-26E46390CDFD}" dt="2023-06-18T09:23:10.791" v="188" actId="1038"/>
          <ac:spMkLst>
            <pc:docMk/>
            <pc:sldMk cId="501195699" sldId="1033"/>
            <ac:spMk id="7" creationId="{0F2B48BF-6C54-69F0-BBF9-40750EF33714}"/>
          </ac:spMkLst>
        </pc:spChg>
        <pc:spChg chg="add mod">
          <ac:chgData name="Hannah Knehr" userId="74f742763e772009" providerId="LiveId" clId="{CF1DD1B7-CCDA-461A-AB43-26E46390CDFD}" dt="2023-06-18T09:23:10.791" v="188" actId="1038"/>
          <ac:spMkLst>
            <pc:docMk/>
            <pc:sldMk cId="501195699" sldId="1033"/>
            <ac:spMk id="8" creationId="{246D0E05-1F82-6D9D-A900-3A82C36E62E4}"/>
          </ac:spMkLst>
        </pc:spChg>
        <pc:picChg chg="add mod">
          <ac:chgData name="Hannah Knehr" userId="74f742763e772009" providerId="LiveId" clId="{CF1DD1B7-CCDA-461A-AB43-26E46390CDFD}" dt="2023-06-18T09:21:28.075" v="106" actId="1076"/>
          <ac:picMkLst>
            <pc:docMk/>
            <pc:sldMk cId="501195699" sldId="1033"/>
            <ac:picMk id="3" creationId="{A3D0B27B-0BE8-1ED0-B442-AFBDE8194008}"/>
          </ac:picMkLst>
        </pc:picChg>
        <pc:cxnChg chg="add mod">
          <ac:chgData name="Hannah Knehr" userId="74f742763e772009" providerId="LiveId" clId="{CF1DD1B7-CCDA-461A-AB43-26E46390CDFD}" dt="2023-06-18T09:22:59.142" v="177" actId="1037"/>
          <ac:cxnSpMkLst>
            <pc:docMk/>
            <pc:sldMk cId="501195699" sldId="1033"/>
            <ac:cxnSpMk id="10" creationId="{EBD0D3E6-3829-56B7-75A0-D787B1E59EEE}"/>
          </ac:cxnSpMkLst>
        </pc:cxnChg>
        <pc:cxnChg chg="add del">
          <ac:chgData name="Hannah Knehr" userId="74f742763e772009" providerId="LiveId" clId="{CF1DD1B7-CCDA-461A-AB43-26E46390CDFD}" dt="2023-06-18T09:22:31.640" v="120" actId="478"/>
          <ac:cxnSpMkLst>
            <pc:docMk/>
            <pc:sldMk cId="501195699" sldId="1033"/>
            <ac:cxnSpMk id="13" creationId="{AC4E578C-7FD3-4571-3D2C-DA023CE327B5}"/>
          </ac:cxnSpMkLst>
        </pc:cxnChg>
      </pc:sldChg>
      <pc:sldChg chg="modSp add mod">
        <pc:chgData name="Hannah Knehr" userId="74f742763e772009" providerId="LiveId" clId="{CF1DD1B7-CCDA-461A-AB43-26E46390CDFD}" dt="2023-06-18T19:14:23.704" v="2273" actId="20577"/>
        <pc:sldMkLst>
          <pc:docMk/>
          <pc:sldMk cId="257791028" sldId="1034"/>
        </pc:sldMkLst>
        <pc:spChg chg="mod">
          <ac:chgData name="Hannah Knehr" userId="74f742763e772009" providerId="LiveId" clId="{CF1DD1B7-CCDA-461A-AB43-26E46390CDFD}" dt="2023-06-18T19:14:23.704" v="2273" actId="20577"/>
          <ac:spMkLst>
            <pc:docMk/>
            <pc:sldMk cId="257791028" sldId="1034"/>
            <ac:spMk id="7" creationId="{0F2B48BF-6C54-69F0-BBF9-40750EF33714}"/>
          </ac:spMkLst>
        </pc:spChg>
        <pc:spChg chg="mod">
          <ac:chgData name="Hannah Knehr" userId="74f742763e772009" providerId="LiveId" clId="{CF1DD1B7-CCDA-461A-AB43-26E46390CDFD}" dt="2023-06-18T09:23:19.572" v="196" actId="20577"/>
          <ac:spMkLst>
            <pc:docMk/>
            <pc:sldMk cId="257791028" sldId="1034"/>
            <ac:spMk id="8" creationId="{246D0E05-1F82-6D9D-A900-3A82C36E62E4}"/>
          </ac:spMkLst>
        </pc:spChg>
      </pc:sldChg>
      <pc:sldChg chg="modSp add mod">
        <pc:chgData name="Hannah Knehr" userId="74f742763e772009" providerId="LiveId" clId="{CF1DD1B7-CCDA-461A-AB43-26E46390CDFD}" dt="2023-06-18T19:14:28.485" v="2275" actId="20577"/>
        <pc:sldMkLst>
          <pc:docMk/>
          <pc:sldMk cId="3458473259" sldId="1035"/>
        </pc:sldMkLst>
        <pc:spChg chg="mod">
          <ac:chgData name="Hannah Knehr" userId="74f742763e772009" providerId="LiveId" clId="{CF1DD1B7-CCDA-461A-AB43-26E46390CDFD}" dt="2023-06-18T19:14:28.485" v="2275" actId="20577"/>
          <ac:spMkLst>
            <pc:docMk/>
            <pc:sldMk cId="3458473259" sldId="1035"/>
            <ac:spMk id="7" creationId="{0F2B48BF-6C54-69F0-BBF9-40750EF33714}"/>
          </ac:spMkLst>
        </pc:spChg>
        <pc:spChg chg="mod">
          <ac:chgData name="Hannah Knehr" userId="74f742763e772009" providerId="LiveId" clId="{CF1DD1B7-CCDA-461A-AB43-26E46390CDFD}" dt="2023-06-18T09:23:24.660" v="204" actId="20577"/>
          <ac:spMkLst>
            <pc:docMk/>
            <pc:sldMk cId="3458473259" sldId="1035"/>
            <ac:spMk id="8" creationId="{246D0E05-1F82-6D9D-A900-3A82C36E62E4}"/>
          </ac:spMkLst>
        </pc:spChg>
      </pc:sldChg>
      <pc:sldChg chg="modSp add mod">
        <pc:chgData name="Hannah Knehr" userId="74f742763e772009" providerId="LiveId" clId="{CF1DD1B7-CCDA-461A-AB43-26E46390CDFD}" dt="2023-06-18T19:14:36.669" v="2279" actId="20577"/>
        <pc:sldMkLst>
          <pc:docMk/>
          <pc:sldMk cId="3635241029" sldId="1036"/>
        </pc:sldMkLst>
        <pc:spChg chg="mod">
          <ac:chgData name="Hannah Knehr" userId="74f742763e772009" providerId="LiveId" clId="{CF1DD1B7-CCDA-461A-AB43-26E46390CDFD}" dt="2023-06-18T19:14:36.669" v="2279" actId="20577"/>
          <ac:spMkLst>
            <pc:docMk/>
            <pc:sldMk cId="3635241029" sldId="1036"/>
            <ac:spMk id="7" creationId="{0F2B48BF-6C54-69F0-BBF9-40750EF33714}"/>
          </ac:spMkLst>
        </pc:spChg>
        <pc:spChg chg="mod">
          <ac:chgData name="Hannah Knehr" userId="74f742763e772009" providerId="LiveId" clId="{CF1DD1B7-CCDA-461A-AB43-26E46390CDFD}" dt="2023-06-18T09:23:44.310" v="240" actId="20577"/>
          <ac:spMkLst>
            <pc:docMk/>
            <pc:sldMk cId="3635241029" sldId="1036"/>
            <ac:spMk id="8" creationId="{246D0E05-1F82-6D9D-A900-3A82C36E62E4}"/>
          </ac:spMkLst>
        </pc:spChg>
      </pc:sldChg>
      <pc:sldChg chg="modSp add mod">
        <pc:chgData name="Hannah Knehr" userId="74f742763e772009" providerId="LiveId" clId="{CF1DD1B7-CCDA-461A-AB43-26E46390CDFD}" dt="2023-06-18T19:14:42.742" v="2281" actId="20577"/>
        <pc:sldMkLst>
          <pc:docMk/>
          <pc:sldMk cId="3558110480" sldId="1037"/>
        </pc:sldMkLst>
        <pc:spChg chg="mod">
          <ac:chgData name="Hannah Knehr" userId="74f742763e772009" providerId="LiveId" clId="{CF1DD1B7-CCDA-461A-AB43-26E46390CDFD}" dt="2023-06-18T19:14:42.742" v="2281" actId="20577"/>
          <ac:spMkLst>
            <pc:docMk/>
            <pc:sldMk cId="3558110480" sldId="1037"/>
            <ac:spMk id="7" creationId="{0F2B48BF-6C54-69F0-BBF9-40750EF33714}"/>
          </ac:spMkLst>
        </pc:spChg>
        <pc:spChg chg="mod">
          <ac:chgData name="Hannah Knehr" userId="74f742763e772009" providerId="LiveId" clId="{CF1DD1B7-CCDA-461A-AB43-26E46390CDFD}" dt="2023-06-18T09:23:49.965" v="245" actId="20577"/>
          <ac:spMkLst>
            <pc:docMk/>
            <pc:sldMk cId="3558110480" sldId="1037"/>
            <ac:spMk id="8" creationId="{246D0E05-1F82-6D9D-A900-3A82C36E62E4}"/>
          </ac:spMkLst>
        </pc:spChg>
      </pc:sldChg>
      <pc:sldChg chg="add">
        <pc:chgData name="Hannah Knehr" userId="74f742763e772009" providerId="LiveId" clId="{CF1DD1B7-CCDA-461A-AB43-26E46390CDFD}" dt="2023-06-18T09:25:35.335" v="264"/>
        <pc:sldMkLst>
          <pc:docMk/>
          <pc:sldMk cId="73334070" sldId="1038"/>
        </pc:sldMkLst>
      </pc:sldChg>
      <pc:sldChg chg="add del">
        <pc:chgData name="Hannah Knehr" userId="74f742763e772009" providerId="LiveId" clId="{CF1DD1B7-CCDA-461A-AB43-26E46390CDFD}" dt="2023-06-18T09:25:09.695" v="261" actId="47"/>
        <pc:sldMkLst>
          <pc:docMk/>
          <pc:sldMk cId="1462681281" sldId="1038"/>
        </pc:sldMkLst>
      </pc:sldChg>
      <pc:sldChg chg="addSp delSp modSp add mod">
        <pc:chgData name="Hannah Knehr" userId="74f742763e772009" providerId="LiveId" clId="{CF1DD1B7-CCDA-461A-AB43-26E46390CDFD}" dt="2023-06-18T09:30:08.472" v="360" actId="1076"/>
        <pc:sldMkLst>
          <pc:docMk/>
          <pc:sldMk cId="693439278" sldId="1039"/>
        </pc:sldMkLst>
        <pc:spChg chg="mod">
          <ac:chgData name="Hannah Knehr" userId="74f742763e772009" providerId="LiveId" clId="{CF1DD1B7-CCDA-461A-AB43-26E46390CDFD}" dt="2023-06-18T09:27:18.029" v="307" actId="1076"/>
          <ac:spMkLst>
            <pc:docMk/>
            <pc:sldMk cId="693439278" sldId="1039"/>
            <ac:spMk id="4" creationId="{2B2E27BF-7AE7-4A1D-F141-76265EBD7634}"/>
          </ac:spMkLst>
        </pc:spChg>
        <pc:spChg chg="add mod">
          <ac:chgData name="Hannah Knehr" userId="74f742763e772009" providerId="LiveId" clId="{CF1DD1B7-CCDA-461A-AB43-26E46390CDFD}" dt="2023-06-18T09:30:08.472" v="360" actId="1076"/>
          <ac:spMkLst>
            <pc:docMk/>
            <pc:sldMk cId="693439278" sldId="1039"/>
            <ac:spMk id="6" creationId="{8243ABDB-773C-074F-FB22-E172D61B1F39}"/>
          </ac:spMkLst>
        </pc:spChg>
        <pc:spChg chg="del">
          <ac:chgData name="Hannah Knehr" userId="74f742763e772009" providerId="LiveId" clId="{CF1DD1B7-CCDA-461A-AB43-26E46390CDFD}" dt="2023-06-18T09:26:26.564" v="290" actId="478"/>
          <ac:spMkLst>
            <pc:docMk/>
            <pc:sldMk cId="693439278" sldId="1039"/>
            <ac:spMk id="7" creationId="{0F2B48BF-6C54-69F0-BBF9-40750EF33714}"/>
          </ac:spMkLst>
        </pc:spChg>
        <pc:spChg chg="del mod">
          <ac:chgData name="Hannah Knehr" userId="74f742763e772009" providerId="LiveId" clId="{CF1DD1B7-CCDA-461A-AB43-26E46390CDFD}" dt="2023-06-18T09:26:39.818" v="293" actId="478"/>
          <ac:spMkLst>
            <pc:docMk/>
            <pc:sldMk cId="693439278" sldId="1039"/>
            <ac:spMk id="8" creationId="{246D0E05-1F82-6D9D-A900-3A82C36E62E4}"/>
          </ac:spMkLst>
        </pc:spChg>
        <pc:picChg chg="mod">
          <ac:chgData name="Hannah Knehr" userId="74f742763e772009" providerId="LiveId" clId="{CF1DD1B7-CCDA-461A-AB43-26E46390CDFD}" dt="2023-06-18T09:27:24.317" v="309" actId="1076"/>
          <ac:picMkLst>
            <pc:docMk/>
            <pc:sldMk cId="693439278" sldId="1039"/>
            <ac:picMk id="3" creationId="{A3D0B27B-0BE8-1ED0-B442-AFBDE8194008}"/>
          </ac:picMkLst>
        </pc:picChg>
        <pc:picChg chg="add mod">
          <ac:chgData name="Hannah Knehr" userId="74f742763e772009" providerId="LiveId" clId="{CF1DD1B7-CCDA-461A-AB43-26E46390CDFD}" dt="2023-06-18T09:27:37.067" v="313" actId="1076"/>
          <ac:picMkLst>
            <pc:docMk/>
            <pc:sldMk cId="693439278" sldId="1039"/>
            <ac:picMk id="5" creationId="{15E30890-526F-3544-2DA5-B8DF5B6AE0A8}"/>
          </ac:picMkLst>
        </pc:picChg>
        <pc:cxnChg chg="mod">
          <ac:chgData name="Hannah Knehr" userId="74f742763e772009" providerId="LiveId" clId="{CF1DD1B7-CCDA-461A-AB43-26E46390CDFD}" dt="2023-06-18T09:27:53.747" v="325" actId="1037"/>
          <ac:cxnSpMkLst>
            <pc:docMk/>
            <pc:sldMk cId="693439278" sldId="1039"/>
            <ac:cxnSpMk id="10" creationId="{EBD0D3E6-3829-56B7-75A0-D787B1E59EEE}"/>
          </ac:cxnSpMkLst>
        </pc:cxnChg>
      </pc:sldChg>
      <pc:sldChg chg="addSp delSp modSp add del mod ord">
        <pc:chgData name="Hannah Knehr" userId="74f742763e772009" providerId="LiveId" clId="{CF1DD1B7-CCDA-461A-AB43-26E46390CDFD}" dt="2023-06-18T10:12:17.454" v="1241" actId="47"/>
        <pc:sldMkLst>
          <pc:docMk/>
          <pc:sldMk cId="3196629044" sldId="1040"/>
        </pc:sldMkLst>
        <pc:spChg chg="add del mod">
          <ac:chgData name="Hannah Knehr" userId="74f742763e772009" providerId="LiveId" clId="{CF1DD1B7-CCDA-461A-AB43-26E46390CDFD}" dt="2023-06-18T09:34:28.456" v="421" actId="478"/>
          <ac:spMkLst>
            <pc:docMk/>
            <pc:sldMk cId="3196629044" sldId="1040"/>
            <ac:spMk id="4" creationId="{C6DDE560-F89C-7BD7-0F0E-A745F7A58687}"/>
          </ac:spMkLst>
        </pc:spChg>
        <pc:spChg chg="del">
          <ac:chgData name="Hannah Knehr" userId="74f742763e772009" providerId="LiveId" clId="{CF1DD1B7-CCDA-461A-AB43-26E46390CDFD}" dt="2023-06-18T09:34:30.777" v="422" actId="478"/>
          <ac:spMkLst>
            <pc:docMk/>
            <pc:sldMk cId="3196629044" sldId="1040"/>
            <ac:spMk id="5" creationId="{A5D0A88D-F675-4818-AD95-F64BCB14854E}"/>
          </ac:spMkLst>
        </pc:spChg>
        <pc:spChg chg="del mod">
          <ac:chgData name="Hannah Knehr" userId="74f742763e772009" providerId="LiveId" clId="{CF1DD1B7-CCDA-461A-AB43-26E46390CDFD}" dt="2023-06-18T09:34:36.891" v="425" actId="478"/>
          <ac:spMkLst>
            <pc:docMk/>
            <pc:sldMk cId="3196629044" sldId="1040"/>
            <ac:spMk id="7" creationId="{C5880E45-2F45-4185-99EC-870241948C21}"/>
          </ac:spMkLst>
        </pc:spChg>
        <pc:spChg chg="add 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7" creationId="{CF911E50-1409-9EBF-42FC-ACD1CCC050DB}"/>
          </ac:spMkLst>
        </pc:spChg>
        <pc:spChg chg="add del mod">
          <ac:chgData name="Hannah Knehr" userId="74f742763e772009" providerId="LiveId" clId="{CF1DD1B7-CCDA-461A-AB43-26E46390CDFD}" dt="2023-06-18T09:34:35.039" v="423" actId="478"/>
          <ac:spMkLst>
            <pc:docMk/>
            <pc:sldMk cId="3196629044" sldId="1040"/>
            <ac:spMk id="8" creationId="{374D714A-9EDA-A848-4E5A-6F5ED38E02A6}"/>
          </ac:spMkLst>
        </pc:spChg>
        <pc:spChg chg="del mod">
          <ac:chgData name="Hannah Knehr" userId="74f742763e772009" providerId="LiveId" clId="{CF1DD1B7-CCDA-461A-AB43-26E46390CDFD}" dt="2023-06-18T09:46:45.244" v="753" actId="478"/>
          <ac:spMkLst>
            <pc:docMk/>
            <pc:sldMk cId="3196629044" sldId="1040"/>
            <ac:spMk id="17" creationId="{68C962BB-ADED-AF4A-FBDF-FFD0B083DC0D}"/>
          </ac:spMkLst>
        </pc:spChg>
        <pc:spChg chg="mod">
          <ac:chgData name="Hannah Knehr" userId="74f742763e772009" providerId="LiveId" clId="{CF1DD1B7-CCDA-461A-AB43-26E46390CDFD}" dt="2023-06-18T09:41:14.093" v="581" actId="1076"/>
          <ac:spMkLst>
            <pc:docMk/>
            <pc:sldMk cId="3196629044" sldId="1040"/>
            <ac:spMk id="20" creationId="{B466DA1C-5BC9-D9C1-0F49-C89E9619BCEB}"/>
          </ac:spMkLst>
        </pc:spChg>
        <pc:spChg chg="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21" creationId="{6C5205F7-B4CD-8D5A-6073-211FE089BF0E}"/>
          </ac:spMkLst>
        </pc:spChg>
        <pc:spChg chg="add del 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24" creationId="{EC466A83-ADBB-AF88-500A-CF0B49D9ECC8}"/>
          </ac:spMkLst>
        </pc:spChg>
        <pc:spChg chg="mod or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26" creationId="{D21E6245-2FC9-538D-5040-502202B783F8}"/>
          </ac:spMkLst>
        </pc:spChg>
        <pc:spChg chg="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29" creationId="{1E7D8109-36D2-2DB9-C67D-BD49F31630F6}"/>
          </ac:spMkLst>
        </pc:spChg>
        <pc:spChg chg="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30" creationId="{7723F123-D09A-88C7-065F-1EF43B376A1F}"/>
          </ac:spMkLst>
        </pc:spChg>
        <pc:spChg chg="add del mod">
          <ac:chgData name="Hannah Knehr" userId="74f742763e772009" providerId="LiveId" clId="{CF1DD1B7-CCDA-461A-AB43-26E46390CDFD}" dt="2023-06-18T09:42:28.030" v="604" actId="478"/>
          <ac:spMkLst>
            <pc:docMk/>
            <pc:sldMk cId="3196629044" sldId="1040"/>
            <ac:spMk id="37" creationId="{E614A8CE-470D-AFCD-5F17-61B9BD771AD5}"/>
          </ac:spMkLst>
        </pc:spChg>
        <pc:spChg chg="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41" creationId="{9861903F-BCB6-228C-86B6-2B512B30469D}"/>
          </ac:spMkLst>
        </pc:spChg>
        <pc:spChg chg="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43" creationId="{C1AA1B04-C5E2-2A19-1C54-878FE5D2E28D}"/>
          </ac:spMkLst>
        </pc:spChg>
        <pc:spChg chg="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44" creationId="{653F6992-44A5-28AE-A544-E89CD6282E35}"/>
          </ac:spMkLst>
        </pc:spChg>
        <pc:spChg chg="del mod">
          <ac:chgData name="Hannah Knehr" userId="74f742763e772009" providerId="LiveId" clId="{CF1DD1B7-CCDA-461A-AB43-26E46390CDFD}" dt="2023-06-18T09:46:30.960" v="749" actId="478"/>
          <ac:spMkLst>
            <pc:docMk/>
            <pc:sldMk cId="3196629044" sldId="1040"/>
            <ac:spMk id="48" creationId="{87B143F3-DE52-C21B-9323-981622565431}"/>
          </ac:spMkLst>
        </pc:spChg>
        <pc:spChg chg="del mod">
          <ac:chgData name="Hannah Knehr" userId="74f742763e772009" providerId="LiveId" clId="{CF1DD1B7-CCDA-461A-AB43-26E46390CDFD}" dt="2023-06-18T09:45:29.558" v="714" actId="478"/>
          <ac:spMkLst>
            <pc:docMk/>
            <pc:sldMk cId="3196629044" sldId="1040"/>
            <ac:spMk id="49" creationId="{F6296A80-2BD4-9D92-A033-008BC81CD43C}"/>
          </ac:spMkLst>
        </pc:spChg>
        <pc:spChg chg="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50" creationId="{09D93EB4-F0CE-7DF8-FF20-E872017D9F2C}"/>
          </ac:spMkLst>
        </pc:spChg>
        <pc:spChg chg="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51" creationId="{17D35E21-875B-4471-4AB5-E52D6916E974}"/>
          </ac:spMkLst>
        </pc:spChg>
        <pc:spChg chg="add 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54" creationId="{49095682-67F0-F850-6094-2E76EA3A6A98}"/>
          </ac:spMkLst>
        </pc:spChg>
        <pc:spChg chg="add del mod">
          <ac:chgData name="Hannah Knehr" userId="74f742763e772009" providerId="LiveId" clId="{CF1DD1B7-CCDA-461A-AB43-26E46390CDFD}" dt="2023-06-18T09:46:43.292" v="752" actId="478"/>
          <ac:spMkLst>
            <pc:docMk/>
            <pc:sldMk cId="3196629044" sldId="1040"/>
            <ac:spMk id="56" creationId="{47ABD1E0-560C-6807-C609-E2A5C910D9AB}"/>
          </ac:spMkLst>
        </pc:spChg>
        <pc:spChg chg="add del mod">
          <ac:chgData name="Hannah Knehr" userId="74f742763e772009" providerId="LiveId" clId="{CF1DD1B7-CCDA-461A-AB43-26E46390CDFD}" dt="2023-06-18T09:50:27.306" v="814" actId="478"/>
          <ac:spMkLst>
            <pc:docMk/>
            <pc:sldMk cId="3196629044" sldId="1040"/>
            <ac:spMk id="61" creationId="{921A5C78-4926-85C1-4CCD-18D3A96EA459}"/>
          </ac:spMkLst>
        </pc:spChg>
        <pc:spChg chg="add 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62" creationId="{F3D2B8F3-491F-7DB7-FA38-568FE4D7AA47}"/>
          </ac:spMkLst>
        </pc:spChg>
        <pc:spChg chg="add del mod">
          <ac:chgData name="Hannah Knehr" userId="74f742763e772009" providerId="LiveId" clId="{CF1DD1B7-CCDA-461A-AB43-26E46390CDFD}" dt="2023-06-18T09:54:47.975" v="929" actId="478"/>
          <ac:spMkLst>
            <pc:docMk/>
            <pc:sldMk cId="3196629044" sldId="1040"/>
            <ac:spMk id="64" creationId="{ABFAC9E0-6F54-60B6-D9A4-E804B0D5A0FB}"/>
          </ac:spMkLst>
        </pc:spChg>
        <pc:spChg chg="add mod ord">
          <ac:chgData name="Hannah Knehr" userId="74f742763e772009" providerId="LiveId" clId="{CF1DD1B7-CCDA-461A-AB43-26E46390CDFD}" dt="2023-06-18T10:00:07.934" v="1074" actId="113"/>
          <ac:spMkLst>
            <pc:docMk/>
            <pc:sldMk cId="3196629044" sldId="1040"/>
            <ac:spMk id="65" creationId="{28466EBE-A0DA-38D3-844E-2A0E55775715}"/>
          </ac:spMkLst>
        </pc:spChg>
        <pc:grpChg chg="add del mod">
          <ac:chgData name="Hannah Knehr" userId="74f742763e772009" providerId="LiveId" clId="{CF1DD1B7-CCDA-461A-AB43-26E46390CDFD}" dt="2023-06-18T09:44:06.928" v="682" actId="165"/>
          <ac:grpSpMkLst>
            <pc:docMk/>
            <pc:sldMk cId="3196629044" sldId="1040"/>
            <ac:grpSpMk id="28" creationId="{E9DFFE12-E782-E9CF-FE06-0AAA57BF8A08}"/>
          </ac:grpSpMkLst>
        </pc:grpChg>
        <pc:grpChg chg="add del mod">
          <ac:chgData name="Hannah Knehr" userId="74f742763e772009" providerId="LiveId" clId="{CF1DD1B7-CCDA-461A-AB43-26E46390CDFD}" dt="2023-06-18T09:56:20.849" v="1007" actId="165"/>
          <ac:grpSpMkLst>
            <pc:docMk/>
            <pc:sldMk cId="3196629044" sldId="1040"/>
            <ac:grpSpMk id="57" creationId="{E632164F-B76B-EBF4-B16D-C5D2D72933F1}"/>
          </ac:grpSpMkLst>
        </pc:grpChg>
        <pc:grpChg chg="add del mod">
          <ac:chgData name="Hannah Knehr" userId="74f742763e772009" providerId="LiveId" clId="{CF1DD1B7-CCDA-461A-AB43-26E46390CDFD}" dt="2023-06-18T09:49:09.617" v="791" actId="165"/>
          <ac:grpSpMkLst>
            <pc:docMk/>
            <pc:sldMk cId="3196629044" sldId="1040"/>
            <ac:grpSpMk id="59" creationId="{F3BA3753-3DFF-DB91-4D7B-7E64FFD75D4A}"/>
          </ac:grpSpMkLst>
        </pc:grpChg>
        <pc:grpChg chg="add del mod">
          <ac:chgData name="Hannah Knehr" userId="74f742763e772009" providerId="LiveId" clId="{CF1DD1B7-CCDA-461A-AB43-26E46390CDFD}" dt="2023-06-18T09:55:48.530" v="982" actId="165"/>
          <ac:grpSpMkLst>
            <pc:docMk/>
            <pc:sldMk cId="3196629044" sldId="1040"/>
            <ac:grpSpMk id="60" creationId="{DCC994C1-7F85-066C-D96C-CEF742C89C80}"/>
          </ac:grpSpMkLst>
        </pc:grpChg>
        <pc:grpChg chg="add del mod">
          <ac:chgData name="Hannah Knehr" userId="74f742763e772009" providerId="LiveId" clId="{CF1DD1B7-CCDA-461A-AB43-26E46390CDFD}" dt="2023-06-18T09:59:13.951" v="1048" actId="165"/>
          <ac:grpSpMkLst>
            <pc:docMk/>
            <pc:sldMk cId="3196629044" sldId="1040"/>
            <ac:grpSpMk id="66" creationId="{7AD99C71-9F5E-39BE-84CC-24B086ED5873}"/>
          </ac:grpSpMkLst>
        </pc:grpChg>
        <pc:grpChg chg="add del mod">
          <ac:chgData name="Hannah Knehr" userId="74f742763e772009" providerId="LiveId" clId="{CF1DD1B7-CCDA-461A-AB43-26E46390CDFD}" dt="2023-06-18T10:07:02.429" v="1169" actId="165"/>
          <ac:grpSpMkLst>
            <pc:docMk/>
            <pc:sldMk cId="3196629044" sldId="1040"/>
            <ac:grpSpMk id="67" creationId="{AB2E7225-C650-C398-D664-FD0BD9D887F4}"/>
          </ac:grpSpMkLst>
        </pc:grpChg>
        <pc:grpChg chg="add del mod">
          <ac:chgData name="Hannah Knehr" userId="74f742763e772009" providerId="LiveId" clId="{CF1DD1B7-CCDA-461A-AB43-26E46390CDFD}" dt="2023-06-18T10:07:02.429" v="1169" actId="165"/>
          <ac:grpSpMkLst>
            <pc:docMk/>
            <pc:sldMk cId="3196629044" sldId="1040"/>
            <ac:grpSpMk id="68" creationId="{4B60989B-0133-5383-E27D-0044C0D53DFC}"/>
          </ac:grpSpMkLst>
        </pc:grpChg>
        <pc:grpChg chg="add mod">
          <ac:chgData name="Hannah Knehr" userId="74f742763e772009" providerId="LiveId" clId="{CF1DD1B7-CCDA-461A-AB43-26E46390CDFD}" dt="2023-06-18T10:07:13.020" v="1170" actId="338"/>
          <ac:grpSpMkLst>
            <pc:docMk/>
            <pc:sldMk cId="3196629044" sldId="1040"/>
            <ac:grpSpMk id="69" creationId="{0B1DF8BA-F9C4-21FC-5D5F-7981D4DB71FF}"/>
          </ac:grpSpMkLst>
        </pc:grpChg>
        <pc:grpChg chg="add mod">
          <ac:chgData name="Hannah Knehr" userId="74f742763e772009" providerId="LiveId" clId="{CF1DD1B7-CCDA-461A-AB43-26E46390CDFD}" dt="2023-06-18T10:07:13.020" v="1170" actId="338"/>
          <ac:grpSpMkLst>
            <pc:docMk/>
            <pc:sldMk cId="3196629044" sldId="1040"/>
            <ac:grpSpMk id="70" creationId="{5C6AD74C-8977-9E6C-EC35-EE7C996BDFF6}"/>
          </ac:grpSpMkLst>
        </pc:grpChg>
        <pc:picChg chg="del mod">
          <ac:chgData name="Hannah Knehr" userId="74f742763e772009" providerId="LiveId" clId="{CF1DD1B7-CCDA-461A-AB43-26E46390CDFD}" dt="2023-06-18T09:34:25.284" v="420" actId="478"/>
          <ac:picMkLst>
            <pc:docMk/>
            <pc:sldMk cId="3196629044" sldId="1040"/>
            <ac:picMk id="3" creationId="{DCD09816-2643-2845-9EFD-D540630B792C}"/>
          </ac:picMkLst>
        </pc:picChg>
        <pc:picChg chg="add 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4" creationId="{02C71D14-B4D5-C437-030F-E03B8BE9ED77}"/>
          </ac:picMkLst>
        </pc:picChg>
        <pc:picChg chg="add del mod">
          <ac:chgData name="Hannah Knehr" userId="74f742763e772009" providerId="LiveId" clId="{CF1DD1B7-CCDA-461A-AB43-26E46390CDFD}" dt="2023-06-18T09:38:51.482" v="500"/>
          <ac:picMkLst>
            <pc:docMk/>
            <pc:sldMk cId="3196629044" sldId="1040"/>
            <ac:picMk id="6" creationId="{7C9022A2-E390-4117-B067-3D97C5B48860}"/>
          </ac:picMkLst>
        </pc:picChg>
        <pc:picChg chg="del">
          <ac:chgData name="Hannah Knehr" userId="74f742763e772009" providerId="LiveId" clId="{CF1DD1B7-CCDA-461A-AB43-26E46390CDFD}" dt="2023-06-18T09:34:20.172" v="416" actId="478"/>
          <ac:picMkLst>
            <pc:docMk/>
            <pc:sldMk cId="3196629044" sldId="1040"/>
            <ac:picMk id="9" creationId="{FD5A47A7-31CA-B8DE-60FB-6D714951813D}"/>
          </ac:picMkLst>
        </pc:picChg>
        <pc:picChg chg="del mod">
          <ac:chgData name="Hannah Knehr" userId="74f742763e772009" providerId="LiveId" clId="{CF1DD1B7-CCDA-461A-AB43-26E46390CDFD}" dt="2023-06-18T09:34:24.169" v="418" actId="478"/>
          <ac:picMkLst>
            <pc:docMk/>
            <pc:sldMk cId="3196629044" sldId="1040"/>
            <ac:picMk id="10" creationId="{5F35B5AD-21A0-2990-CB2C-757181830CCE}"/>
          </ac:picMkLst>
        </pc:picChg>
        <pc:picChg chg="del">
          <ac:chgData name="Hannah Knehr" userId="74f742763e772009" providerId="LiveId" clId="{CF1DD1B7-CCDA-461A-AB43-26E46390CDFD}" dt="2023-06-18T09:34:20.172" v="416" actId="478"/>
          <ac:picMkLst>
            <pc:docMk/>
            <pc:sldMk cId="3196629044" sldId="1040"/>
            <ac:picMk id="11" creationId="{44A67F10-EC13-0721-C4A8-1DE515A0B776}"/>
          </ac:picMkLst>
        </pc:picChg>
        <pc:picChg chg="del">
          <ac:chgData name="Hannah Knehr" userId="74f742763e772009" providerId="LiveId" clId="{CF1DD1B7-CCDA-461A-AB43-26E46390CDFD}" dt="2023-06-18T09:34:20.172" v="416" actId="478"/>
          <ac:picMkLst>
            <pc:docMk/>
            <pc:sldMk cId="3196629044" sldId="1040"/>
            <ac:picMk id="12" creationId="{7E881D86-910B-5CC2-FAC1-AAC5507FA297}"/>
          </ac:picMkLst>
        </pc:picChg>
        <pc:picChg chg="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16" creationId="{DB7F01C3-1E68-6AF7-C268-50C6D36FAEBC}"/>
          </ac:picMkLst>
        </pc:picChg>
        <pc:picChg chg="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19" creationId="{701751DF-5B15-242B-F942-FFB532FF6460}"/>
          </ac:picMkLst>
        </pc:picChg>
        <pc:picChg chg="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23" creationId="{806E6DE7-71B4-1C7A-A291-D9A28310601A}"/>
          </ac:picMkLst>
        </pc:picChg>
        <pc:picChg chg="del mod">
          <ac:chgData name="Hannah Knehr" userId="74f742763e772009" providerId="LiveId" clId="{CF1DD1B7-CCDA-461A-AB43-26E46390CDFD}" dt="2023-06-18T09:35:48.125" v="448" actId="478"/>
          <ac:picMkLst>
            <pc:docMk/>
            <pc:sldMk cId="3196629044" sldId="1040"/>
            <ac:picMk id="25" creationId="{6BC727FB-B23D-9782-1D0B-97AF4E52F5E3}"/>
          </ac:picMkLst>
        </pc:picChg>
        <pc:picChg chg="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31" creationId="{0615C895-F4F3-85C7-12BE-18F59E19F191}"/>
          </ac:picMkLst>
        </pc:picChg>
        <pc:picChg chg="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34" creationId="{02E20C39-B234-01E8-15B3-C294DFB8C729}"/>
          </ac:picMkLst>
        </pc:picChg>
        <pc:picChg chg="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40" creationId="{B3B6574D-D738-35B5-3E8E-25ABD64BE600}"/>
          </ac:picMkLst>
        </pc:picChg>
        <pc:picChg chg="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42" creationId="{28BB0516-59BE-013B-6F75-8FE8D95005AF}"/>
          </ac:picMkLst>
        </pc:picChg>
        <pc:picChg chg="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45" creationId="{C0FAF78B-4E0F-6F62-AA99-4BFB4638B3BB}"/>
          </ac:picMkLst>
        </pc:picChg>
        <pc:cxnChg chg="add del mod">
          <ac:chgData name="Hannah Knehr" userId="74f742763e772009" providerId="LiveId" clId="{CF1DD1B7-CCDA-461A-AB43-26E46390CDFD}" dt="2023-06-18T09:40:59.558" v="579" actId="478"/>
          <ac:cxnSpMkLst>
            <pc:docMk/>
            <pc:sldMk cId="3196629044" sldId="1040"/>
            <ac:cxnSpMk id="9" creationId="{33955AE4-16D2-021E-AA10-1371D4A9AD0A}"/>
          </ac:cxnSpMkLst>
        </pc:cxnChg>
        <pc:cxnChg chg="del">
          <ac:chgData name="Hannah Knehr" userId="74f742763e772009" providerId="LiveId" clId="{CF1DD1B7-CCDA-461A-AB43-26E46390CDFD}" dt="2023-06-18T09:34:17.686" v="415" actId="478"/>
          <ac:cxnSpMkLst>
            <pc:docMk/>
            <pc:sldMk cId="3196629044" sldId="1040"/>
            <ac:cxnSpMk id="13" creationId="{72CB7CD8-C021-F932-928B-0A724340EB15}"/>
          </ac:cxnSpMkLst>
        </pc:cxnChg>
        <pc:cxnChg chg="del">
          <ac:chgData name="Hannah Knehr" userId="74f742763e772009" providerId="LiveId" clId="{CF1DD1B7-CCDA-461A-AB43-26E46390CDFD}" dt="2023-06-18T09:34:20.172" v="416" actId="478"/>
          <ac:cxnSpMkLst>
            <pc:docMk/>
            <pc:sldMk cId="3196629044" sldId="1040"/>
            <ac:cxnSpMk id="28" creationId="{79FABF08-0330-0F39-29AF-2B4DF4BA1891}"/>
          </ac:cxnSpMkLst>
        </pc:cxnChg>
        <pc:cxnChg chg="del mod">
          <ac:chgData name="Hannah Knehr" userId="74f742763e772009" providerId="LiveId" clId="{CF1DD1B7-CCDA-461A-AB43-26E46390CDFD}" dt="2023-06-18T09:47:04.698" v="759" actId="478"/>
          <ac:cxnSpMkLst>
            <pc:docMk/>
            <pc:sldMk cId="3196629044" sldId="1040"/>
            <ac:cxnSpMk id="55" creationId="{D31CF6D2-ABAB-26B2-1CC7-B4B519AE4472}"/>
          </ac:cxnSpMkLst>
        </pc:cxnChg>
      </pc:sldChg>
      <pc:sldChg chg="addSp delSp modSp add del mod ord modShow">
        <pc:chgData name="Hannah Knehr" userId="74f742763e772009" providerId="LiveId" clId="{CF1DD1B7-CCDA-461A-AB43-26E46390CDFD}" dt="2023-06-18T10:12:10.976" v="1239" actId="47"/>
        <pc:sldMkLst>
          <pc:docMk/>
          <pc:sldMk cId="2321859642" sldId="1041"/>
        </pc:sldMkLst>
        <pc:spChg chg="add del">
          <ac:chgData name="Hannah Knehr" userId="74f742763e772009" providerId="LiveId" clId="{CF1DD1B7-CCDA-461A-AB43-26E46390CDFD}" dt="2023-06-18T09:54:25.528" v="921" actId="22"/>
          <ac:spMkLst>
            <pc:docMk/>
            <pc:sldMk cId="2321859642" sldId="1041"/>
            <ac:spMk id="4" creationId="{BC232B8C-D254-F148-C73F-93039D1D9E6D}"/>
          </ac:spMkLst>
        </pc:spChg>
        <pc:spChg chg="mod">
          <ac:chgData name="Hannah Knehr" userId="74f742763e772009" providerId="LiveId" clId="{CF1DD1B7-CCDA-461A-AB43-26E46390CDFD}" dt="2023-06-18T09:55:28.976" v="979" actId="20577"/>
          <ac:spMkLst>
            <pc:docMk/>
            <pc:sldMk cId="2321859642" sldId="1041"/>
            <ac:spMk id="5" creationId="{A5D0A88D-F675-4818-AD95-F64BCB14854E}"/>
          </ac:spMkLst>
        </pc:spChg>
        <pc:spChg chg="add mod">
          <ac:chgData name="Hannah Knehr" userId="74f742763e772009" providerId="LiveId" clId="{CF1DD1B7-CCDA-461A-AB43-26E46390CDFD}" dt="2023-06-18T09:56:48.947" v="1013" actId="1076"/>
          <ac:spMkLst>
            <pc:docMk/>
            <pc:sldMk cId="2321859642" sldId="1041"/>
            <ac:spMk id="8" creationId="{ADA06365-20CA-D443-8161-F338C7990EDA}"/>
          </ac:spMkLst>
        </pc:spChg>
        <pc:spChg chg="add mod">
          <ac:chgData name="Hannah Knehr" userId="74f742763e772009" providerId="LiveId" clId="{CF1DD1B7-CCDA-461A-AB43-26E46390CDFD}" dt="2023-06-18T09:56:53.599" v="1014" actId="1076"/>
          <ac:spMkLst>
            <pc:docMk/>
            <pc:sldMk cId="2321859642" sldId="1041"/>
            <ac:spMk id="15" creationId="{E8A1C29C-0E8B-5877-B158-23CB56062CF5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17" creationId="{68C962BB-ADED-AF4A-FBDF-FFD0B083DC0D}"/>
          </ac:spMkLst>
        </pc:spChg>
        <pc:spChg chg="add mod">
          <ac:chgData name="Hannah Knehr" userId="74f742763e772009" providerId="LiveId" clId="{CF1DD1B7-CCDA-461A-AB43-26E46390CDFD}" dt="2023-06-18T09:57:37.746" v="1028" actId="13822"/>
          <ac:spMkLst>
            <pc:docMk/>
            <pc:sldMk cId="2321859642" sldId="1041"/>
            <ac:spMk id="18" creationId="{B406D4F3-13F1-3D50-CB45-E182A12EF12F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20" creationId="{B466DA1C-5BC9-D9C1-0F49-C89E9619BCEB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21" creationId="{6C5205F7-B4CD-8D5A-6073-211FE089BF0E}"/>
          </ac:spMkLst>
        </pc:spChg>
        <pc:spChg chg="add mod">
          <ac:chgData name="Hannah Knehr" userId="74f742763e772009" providerId="LiveId" clId="{CF1DD1B7-CCDA-461A-AB43-26E46390CDFD}" dt="2023-06-18T09:57:41.861" v="1030" actId="1076"/>
          <ac:spMkLst>
            <pc:docMk/>
            <pc:sldMk cId="2321859642" sldId="1041"/>
            <ac:spMk id="22" creationId="{F581D47B-EC0D-42CD-4261-A35E4C18228E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24" creationId="{EC466A83-ADBB-AF88-500A-CF0B49D9ECC8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26" creationId="{D21E6245-2FC9-538D-5040-502202B783F8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29" creationId="{1E7D8109-36D2-2DB9-C67D-BD49F31630F6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30" creationId="{7723F123-D09A-88C7-065F-1EF43B376A1F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41" creationId="{9861903F-BCB6-228C-86B6-2B512B30469D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43" creationId="{C1AA1B04-C5E2-2A19-1C54-878FE5D2E28D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44" creationId="{653F6992-44A5-28AE-A544-E89CD6282E35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48" creationId="{87B143F3-DE52-C21B-9323-981622565431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49" creationId="{F6296A80-2BD4-9D92-A033-008BC81CD43C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50" creationId="{09D93EB4-F0CE-7DF8-FF20-E872017D9F2C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51" creationId="{17D35E21-875B-4471-4AB5-E52D6916E974}"/>
          </ac:spMkLst>
        </pc:spChg>
        <pc:picChg chg="mod">
          <ac:chgData name="Hannah Knehr" userId="74f742763e772009" providerId="LiveId" clId="{CF1DD1B7-CCDA-461A-AB43-26E46390CDFD}" dt="2023-06-18T09:58:12.783" v="1037" actId="1076"/>
          <ac:picMkLst>
            <pc:docMk/>
            <pc:sldMk cId="2321859642" sldId="1041"/>
            <ac:picMk id="3" creationId="{DCD09816-2643-2845-9EFD-D540630B792C}"/>
          </ac:picMkLst>
        </pc:picChg>
        <pc:picChg chg="add mod">
          <ac:chgData name="Hannah Knehr" userId="74f742763e772009" providerId="LiveId" clId="{CF1DD1B7-CCDA-461A-AB43-26E46390CDFD}" dt="2023-06-18T09:56:48.947" v="1013" actId="1076"/>
          <ac:picMkLst>
            <pc:docMk/>
            <pc:sldMk cId="2321859642" sldId="1041"/>
            <ac:picMk id="6" creationId="{66209482-93FB-0162-BF10-4A18890BA0F4}"/>
          </ac:picMkLst>
        </pc:picChg>
        <pc:picChg chg="mod">
          <ac:chgData name="Hannah Knehr" userId="74f742763e772009" providerId="LiveId" clId="{CF1DD1B7-CCDA-461A-AB43-26E46390CDFD}" dt="2023-06-18T09:58:12.783" v="1037" actId="1076"/>
          <ac:picMkLst>
            <pc:docMk/>
            <pc:sldMk cId="2321859642" sldId="1041"/>
            <ac:picMk id="9" creationId="{FD5A47A7-31CA-B8DE-60FB-6D714951813D}"/>
          </ac:picMkLst>
        </pc:picChg>
        <pc:picChg chg="del mod">
          <ac:chgData name="Hannah Knehr" userId="74f742763e772009" providerId="LiveId" clId="{CF1DD1B7-CCDA-461A-AB43-26E46390CDFD}" dt="2023-06-18T09:57:44.084" v="1031" actId="478"/>
          <ac:picMkLst>
            <pc:docMk/>
            <pc:sldMk cId="2321859642" sldId="1041"/>
            <ac:picMk id="10" creationId="{5F35B5AD-21A0-2990-CB2C-757181830CCE}"/>
          </ac:picMkLst>
        </pc:picChg>
        <pc:picChg chg="del">
          <ac:chgData name="Hannah Knehr" userId="74f742763e772009" providerId="LiveId" clId="{CF1DD1B7-CCDA-461A-AB43-26E46390CDFD}" dt="2023-06-18T09:51:15.118" v="829" actId="478"/>
          <ac:picMkLst>
            <pc:docMk/>
            <pc:sldMk cId="2321859642" sldId="1041"/>
            <ac:picMk id="11" creationId="{44A67F10-EC13-0721-C4A8-1DE515A0B776}"/>
          </ac:picMkLst>
        </pc:picChg>
        <pc:picChg chg="del mod">
          <ac:chgData name="Hannah Knehr" userId="74f742763e772009" providerId="LiveId" clId="{CF1DD1B7-CCDA-461A-AB43-26E46390CDFD}" dt="2023-06-18T09:57:45.506" v="1032" actId="478"/>
          <ac:picMkLst>
            <pc:docMk/>
            <pc:sldMk cId="2321859642" sldId="1041"/>
            <ac:picMk id="12" creationId="{7E881D86-910B-5CC2-FAC1-AAC5507FA297}"/>
          </ac:picMkLst>
        </pc:picChg>
        <pc:picChg chg="add mod">
          <ac:chgData name="Hannah Knehr" userId="74f742763e772009" providerId="LiveId" clId="{CF1DD1B7-CCDA-461A-AB43-26E46390CDFD}" dt="2023-06-18T09:56:53.599" v="1014" actId="1076"/>
          <ac:picMkLst>
            <pc:docMk/>
            <pc:sldMk cId="2321859642" sldId="1041"/>
            <ac:picMk id="14" creationId="{9D51E644-0DDB-5C32-6622-E8268FEACF6A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16" creationId="{DB7F01C3-1E68-6AF7-C268-50C6D36FAEBC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19" creationId="{701751DF-5B15-242B-F942-FFB532FF6460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23" creationId="{806E6DE7-71B4-1C7A-A291-D9A28310601A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25" creationId="{6BC727FB-B23D-9782-1D0B-97AF4E52F5E3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31" creationId="{0615C895-F4F3-85C7-12BE-18F59E19F191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34" creationId="{02E20C39-B234-01E8-15B3-C294DFB8C729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40" creationId="{B3B6574D-D738-35B5-3E8E-25ABD64BE600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42" creationId="{28BB0516-59BE-013B-6F75-8FE8D95005AF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45" creationId="{C0FAF78B-4E0F-6F62-AA99-4BFB4638B3BB}"/>
          </ac:picMkLst>
        </pc:picChg>
        <pc:cxnChg chg="del">
          <ac:chgData name="Hannah Knehr" userId="74f742763e772009" providerId="LiveId" clId="{CF1DD1B7-CCDA-461A-AB43-26E46390CDFD}" dt="2023-06-18T09:51:33.944" v="836" actId="478"/>
          <ac:cxnSpMkLst>
            <pc:docMk/>
            <pc:sldMk cId="2321859642" sldId="1041"/>
            <ac:cxnSpMk id="13" creationId="{72CB7CD8-C021-F932-928B-0A724340EB15}"/>
          </ac:cxnSpMkLst>
        </pc:cxnChg>
        <pc:cxnChg chg="del">
          <ac:chgData name="Hannah Knehr" userId="74f742763e772009" providerId="LiveId" clId="{CF1DD1B7-CCDA-461A-AB43-26E46390CDFD}" dt="2023-06-18T09:51:11.854" v="828" actId="478"/>
          <ac:cxnSpMkLst>
            <pc:docMk/>
            <pc:sldMk cId="2321859642" sldId="1041"/>
            <ac:cxnSpMk id="28" creationId="{79FABF08-0330-0F39-29AF-2B4DF4BA1891}"/>
          </ac:cxnSpMkLst>
        </pc:cxnChg>
        <pc:cxnChg chg="del">
          <ac:chgData name="Hannah Knehr" userId="74f742763e772009" providerId="LiveId" clId="{CF1DD1B7-CCDA-461A-AB43-26E46390CDFD}" dt="2023-06-18T09:51:11.854" v="828" actId="478"/>
          <ac:cxnSpMkLst>
            <pc:docMk/>
            <pc:sldMk cId="2321859642" sldId="1041"/>
            <ac:cxnSpMk id="55" creationId="{D31CF6D2-ABAB-26B2-1CC7-B4B519AE4472}"/>
          </ac:cxnSpMkLst>
        </pc:cxnChg>
      </pc:sldChg>
      <pc:sldChg chg="addSp delSp modSp add del mod">
        <pc:chgData name="Hannah Knehr" userId="74f742763e772009" providerId="LiveId" clId="{CF1DD1B7-CCDA-461A-AB43-26E46390CDFD}" dt="2023-06-18T10:02:18.486" v="1094"/>
        <pc:sldMkLst>
          <pc:docMk/>
          <pc:sldMk cId="1994393142" sldId="1042"/>
        </pc:sldMkLst>
        <pc:spChg chg="add del mod">
          <ac:chgData name="Hannah Knehr" userId="74f742763e772009" providerId="LiveId" clId="{CF1DD1B7-CCDA-461A-AB43-26E46390CDFD}" dt="2023-06-18T10:02:18.315" v="1093" actId="478"/>
          <ac:spMkLst>
            <pc:docMk/>
            <pc:sldMk cId="1994393142" sldId="1042"/>
            <ac:spMk id="4" creationId="{0088B31B-5146-47A0-0E77-2ECCBE0B74AB}"/>
          </ac:spMkLst>
        </pc:spChg>
        <pc:spChg chg="add del mod">
          <ac:chgData name="Hannah Knehr" userId="74f742763e772009" providerId="LiveId" clId="{CF1DD1B7-CCDA-461A-AB43-26E46390CDFD}" dt="2023-06-18T10:02:18.315" v="1093" actId="478"/>
          <ac:spMkLst>
            <pc:docMk/>
            <pc:sldMk cId="1994393142" sldId="1042"/>
            <ac:spMk id="5" creationId="{A5D0A88D-F675-4818-AD95-F64BCB14854E}"/>
          </ac:spMkLst>
        </pc:spChg>
      </pc:sldChg>
      <pc:sldChg chg="modSp new mod">
        <pc:chgData name="Hannah Knehr" userId="74f742763e772009" providerId="LiveId" clId="{CF1DD1B7-CCDA-461A-AB43-26E46390CDFD}" dt="2023-06-18T10:02:39.889" v="1107" actId="20577"/>
        <pc:sldMkLst>
          <pc:docMk/>
          <pc:sldMk cId="2584634267" sldId="1042"/>
        </pc:sldMkLst>
        <pc:spChg chg="mod">
          <ac:chgData name="Hannah Knehr" userId="74f742763e772009" providerId="LiveId" clId="{CF1DD1B7-CCDA-461A-AB43-26E46390CDFD}" dt="2023-06-18T10:02:39.889" v="1107" actId="20577"/>
          <ac:spMkLst>
            <pc:docMk/>
            <pc:sldMk cId="2584634267" sldId="1042"/>
            <ac:spMk id="2" creationId="{80B64D3B-F3FA-4AD7-5700-D3734D3ADEE9}"/>
          </ac:spMkLst>
        </pc:spChg>
      </pc:sldChg>
      <pc:sldChg chg="addSp delSp modSp new mod">
        <pc:chgData name="Hannah Knehr" userId="74f742763e772009" providerId="LiveId" clId="{CF1DD1B7-CCDA-461A-AB43-26E46390CDFD}" dt="2023-06-18T10:06:27.296" v="1163"/>
        <pc:sldMkLst>
          <pc:docMk/>
          <pc:sldMk cId="1923866295" sldId="1043"/>
        </pc:sldMkLst>
        <pc:spChg chg="del mod">
          <ac:chgData name="Hannah Knehr" userId="74f742763e772009" providerId="LiveId" clId="{CF1DD1B7-CCDA-461A-AB43-26E46390CDFD}" dt="2023-06-18T10:03:01.457" v="1117" actId="478"/>
          <ac:spMkLst>
            <pc:docMk/>
            <pc:sldMk cId="1923866295" sldId="1043"/>
            <ac:spMk id="2" creationId="{53A74D70-C260-A2A7-92BC-30383350DA0F}"/>
          </ac:spMkLst>
        </pc:spChg>
        <pc:spChg chg="add mod">
          <ac:chgData name="Hannah Knehr" userId="74f742763e772009" providerId="LiveId" clId="{CF1DD1B7-CCDA-461A-AB43-26E46390CDFD}" dt="2023-06-18T10:06:06.498" v="1159" actId="1076"/>
          <ac:spMkLst>
            <pc:docMk/>
            <pc:sldMk cId="1923866295" sldId="1043"/>
            <ac:spMk id="3" creationId="{F7FE7817-7B9A-8E90-61A1-0F9F1DE629EE}"/>
          </ac:spMkLst>
        </pc:spChg>
        <pc:spChg chg="add mod">
          <ac:chgData name="Hannah Knehr" userId="74f742763e772009" providerId="LiveId" clId="{CF1DD1B7-CCDA-461A-AB43-26E46390CDFD}" dt="2023-06-18T10:06:17.267" v="1160" actId="1076"/>
          <ac:spMkLst>
            <pc:docMk/>
            <pc:sldMk cId="1923866295" sldId="1043"/>
            <ac:spMk id="7" creationId="{E7FD0D58-075C-251D-EE85-FB83356F566B}"/>
          </ac:spMkLst>
        </pc:spChg>
        <pc:spChg chg="add mod">
          <ac:chgData name="Hannah Knehr" userId="74f742763e772009" providerId="LiveId" clId="{CF1DD1B7-CCDA-461A-AB43-26E46390CDFD}" dt="2023-06-18T10:06:21.675" v="1161" actId="207"/>
          <ac:spMkLst>
            <pc:docMk/>
            <pc:sldMk cId="1923866295" sldId="1043"/>
            <ac:spMk id="9" creationId="{2FA244DC-7475-7369-C805-CDB63B02968E}"/>
          </ac:spMkLst>
        </pc:spChg>
        <pc:spChg chg="add mod">
          <ac:chgData name="Hannah Knehr" userId="74f742763e772009" providerId="LiveId" clId="{CF1DD1B7-CCDA-461A-AB43-26E46390CDFD}" dt="2023-06-18T10:06:17.267" v="1160" actId="1076"/>
          <ac:spMkLst>
            <pc:docMk/>
            <pc:sldMk cId="1923866295" sldId="1043"/>
            <ac:spMk id="10" creationId="{9B19CB60-97F0-7671-6E03-054C59E53A8B}"/>
          </ac:spMkLst>
        </pc:spChg>
        <pc:spChg chg="add mod">
          <ac:chgData name="Hannah Knehr" userId="74f742763e772009" providerId="LiveId" clId="{CF1DD1B7-CCDA-461A-AB43-26E46390CDFD}" dt="2023-06-18T10:06:17.267" v="1160" actId="1076"/>
          <ac:spMkLst>
            <pc:docMk/>
            <pc:sldMk cId="1923866295" sldId="1043"/>
            <ac:spMk id="11" creationId="{CB203505-757F-A4A1-C0DE-56F92A93225E}"/>
          </ac:spMkLst>
        </pc:spChg>
        <pc:spChg chg="add mod ord">
          <ac:chgData name="Hannah Knehr" userId="74f742763e772009" providerId="LiveId" clId="{CF1DD1B7-CCDA-461A-AB43-26E46390CDFD}" dt="2023-06-18T10:06:00.953" v="1158" actId="1076"/>
          <ac:spMkLst>
            <pc:docMk/>
            <pc:sldMk cId="1923866295" sldId="1043"/>
            <ac:spMk id="12" creationId="{B45CC111-02CC-2BB3-BD12-D7B77FC6590F}"/>
          </ac:spMkLst>
        </pc:spChg>
        <pc:spChg chg="add mod">
          <ac:chgData name="Hannah Knehr" userId="74f742763e772009" providerId="LiveId" clId="{CF1DD1B7-CCDA-461A-AB43-26E46390CDFD}" dt="2023-06-18T10:05:59.387" v="1157" actId="1036"/>
          <ac:spMkLst>
            <pc:docMk/>
            <pc:sldMk cId="1923866295" sldId="1043"/>
            <ac:spMk id="13" creationId="{0287CDE1-022A-EE47-ECB4-4BD59820AE84}"/>
          </ac:spMkLst>
        </pc:spChg>
        <pc:spChg chg="add del mod">
          <ac:chgData name="Hannah Knehr" userId="74f742763e772009" providerId="LiveId" clId="{CF1DD1B7-CCDA-461A-AB43-26E46390CDFD}" dt="2023-06-18T10:06:27.296" v="1163"/>
          <ac:spMkLst>
            <pc:docMk/>
            <pc:sldMk cId="1923866295" sldId="1043"/>
            <ac:spMk id="14" creationId="{EF746FE5-424E-635C-EE28-48778D24CF83}"/>
          </ac:spMkLst>
        </pc:spChg>
        <pc:spChg chg="add del mod">
          <ac:chgData name="Hannah Knehr" userId="74f742763e772009" providerId="LiveId" clId="{CF1DD1B7-CCDA-461A-AB43-26E46390CDFD}" dt="2023-06-18T10:06:27.296" v="1163"/>
          <ac:spMkLst>
            <pc:docMk/>
            <pc:sldMk cId="1923866295" sldId="1043"/>
            <ac:spMk id="18" creationId="{E3B98FB0-6A43-E092-5B0A-66F187645AF2}"/>
          </ac:spMkLst>
        </pc:spChg>
        <pc:spChg chg="add del mod">
          <ac:chgData name="Hannah Knehr" userId="74f742763e772009" providerId="LiveId" clId="{CF1DD1B7-CCDA-461A-AB43-26E46390CDFD}" dt="2023-06-18T10:06:27.296" v="1163"/>
          <ac:spMkLst>
            <pc:docMk/>
            <pc:sldMk cId="1923866295" sldId="1043"/>
            <ac:spMk id="20" creationId="{F630A4A1-AF4C-1E61-61EF-D1084A1E9920}"/>
          </ac:spMkLst>
        </pc:spChg>
        <pc:spChg chg="add del mod">
          <ac:chgData name="Hannah Knehr" userId="74f742763e772009" providerId="LiveId" clId="{CF1DD1B7-CCDA-461A-AB43-26E46390CDFD}" dt="2023-06-18T10:06:27.296" v="1163"/>
          <ac:spMkLst>
            <pc:docMk/>
            <pc:sldMk cId="1923866295" sldId="1043"/>
            <ac:spMk id="21" creationId="{47ECE727-0FD0-CBB1-DF79-54784280D968}"/>
          </ac:spMkLst>
        </pc:spChg>
        <pc:spChg chg="add del mod">
          <ac:chgData name="Hannah Knehr" userId="74f742763e772009" providerId="LiveId" clId="{CF1DD1B7-CCDA-461A-AB43-26E46390CDFD}" dt="2023-06-18T10:06:27.296" v="1163"/>
          <ac:spMkLst>
            <pc:docMk/>
            <pc:sldMk cId="1923866295" sldId="1043"/>
            <ac:spMk id="22" creationId="{8A8618A6-CA6C-2937-36F5-8E93EA5883A4}"/>
          </ac:spMkLst>
        </pc:spChg>
        <pc:picChg chg="add mod">
          <ac:chgData name="Hannah Knehr" userId="74f742763e772009" providerId="LiveId" clId="{CF1DD1B7-CCDA-461A-AB43-26E46390CDFD}" dt="2023-06-18T10:06:17.267" v="1160" actId="1076"/>
          <ac:picMkLst>
            <pc:docMk/>
            <pc:sldMk cId="1923866295" sldId="1043"/>
            <ac:picMk id="4" creationId="{29254FCF-722E-2A16-E3D0-BE69D69A7D23}"/>
          </ac:picMkLst>
        </pc:picChg>
        <pc:picChg chg="add mod">
          <ac:chgData name="Hannah Knehr" userId="74f742763e772009" providerId="LiveId" clId="{CF1DD1B7-CCDA-461A-AB43-26E46390CDFD}" dt="2023-06-18T10:06:17.267" v="1160" actId="1076"/>
          <ac:picMkLst>
            <pc:docMk/>
            <pc:sldMk cId="1923866295" sldId="1043"/>
            <ac:picMk id="5" creationId="{2512F7BB-C9E0-2855-57E2-F8B1D0B7F427}"/>
          </ac:picMkLst>
        </pc:picChg>
        <pc:picChg chg="add mod">
          <ac:chgData name="Hannah Knehr" userId="74f742763e772009" providerId="LiveId" clId="{CF1DD1B7-CCDA-461A-AB43-26E46390CDFD}" dt="2023-06-18T10:06:17.267" v="1160" actId="1076"/>
          <ac:picMkLst>
            <pc:docMk/>
            <pc:sldMk cId="1923866295" sldId="1043"/>
            <ac:picMk id="6" creationId="{505662C8-DC0D-3FCE-6987-65701A19B802}"/>
          </ac:picMkLst>
        </pc:picChg>
        <pc:picChg chg="add mod">
          <ac:chgData name="Hannah Knehr" userId="74f742763e772009" providerId="LiveId" clId="{CF1DD1B7-CCDA-461A-AB43-26E46390CDFD}" dt="2023-06-18T10:06:17.267" v="1160" actId="1076"/>
          <ac:picMkLst>
            <pc:docMk/>
            <pc:sldMk cId="1923866295" sldId="1043"/>
            <ac:picMk id="8" creationId="{DB96166D-CECE-3316-A3FA-325F5CB786F2}"/>
          </ac:picMkLst>
        </pc:picChg>
        <pc:picChg chg="add del mod">
          <ac:chgData name="Hannah Knehr" userId="74f742763e772009" providerId="LiveId" clId="{CF1DD1B7-CCDA-461A-AB43-26E46390CDFD}" dt="2023-06-18T10:06:27.296" v="1163"/>
          <ac:picMkLst>
            <pc:docMk/>
            <pc:sldMk cId="1923866295" sldId="1043"/>
            <ac:picMk id="15" creationId="{176AF94C-1548-E71B-1C84-8912518272D0}"/>
          </ac:picMkLst>
        </pc:picChg>
        <pc:picChg chg="add del mod">
          <ac:chgData name="Hannah Knehr" userId="74f742763e772009" providerId="LiveId" clId="{CF1DD1B7-CCDA-461A-AB43-26E46390CDFD}" dt="2023-06-18T10:06:27.296" v="1163"/>
          <ac:picMkLst>
            <pc:docMk/>
            <pc:sldMk cId="1923866295" sldId="1043"/>
            <ac:picMk id="16" creationId="{9CBF224A-6379-B061-D600-916DFF2BE9A1}"/>
          </ac:picMkLst>
        </pc:picChg>
        <pc:picChg chg="add del mod">
          <ac:chgData name="Hannah Knehr" userId="74f742763e772009" providerId="LiveId" clId="{CF1DD1B7-CCDA-461A-AB43-26E46390CDFD}" dt="2023-06-18T10:06:27.296" v="1163"/>
          <ac:picMkLst>
            <pc:docMk/>
            <pc:sldMk cId="1923866295" sldId="1043"/>
            <ac:picMk id="17" creationId="{F16D6EB7-4AA8-6FD0-EBE9-3C1AFEB0D9EC}"/>
          </ac:picMkLst>
        </pc:picChg>
        <pc:picChg chg="add del mod">
          <ac:chgData name="Hannah Knehr" userId="74f742763e772009" providerId="LiveId" clId="{CF1DD1B7-CCDA-461A-AB43-26E46390CDFD}" dt="2023-06-18T10:06:27.296" v="1163"/>
          <ac:picMkLst>
            <pc:docMk/>
            <pc:sldMk cId="1923866295" sldId="1043"/>
            <ac:picMk id="19" creationId="{9520FBB8-3EA6-3582-EF70-B0E4F4D406AC}"/>
          </ac:picMkLst>
        </pc:picChg>
      </pc:sldChg>
      <pc:sldChg chg="addSp delSp modSp add mod">
        <pc:chgData name="Hannah Knehr" userId="74f742763e772009" providerId="LiveId" clId="{CF1DD1B7-CCDA-461A-AB43-26E46390CDFD}" dt="2023-06-18T10:22:29.428" v="1476" actId="1038"/>
        <pc:sldMkLst>
          <pc:docMk/>
          <pc:sldMk cId="3599505183" sldId="1044"/>
        </pc:sldMkLst>
        <pc:spChg chg="add mod">
          <ac:chgData name="Hannah Knehr" userId="74f742763e772009" providerId="LiveId" clId="{CF1DD1B7-CCDA-461A-AB43-26E46390CDFD}" dt="2023-06-18T10:12:05.288" v="1238" actId="403"/>
          <ac:spMkLst>
            <pc:docMk/>
            <pc:sldMk cId="3599505183" sldId="1044"/>
            <ac:spMk id="2" creationId="{A629CA86-ABA0-BB31-5F5B-AB191CB6C7C6}"/>
          </ac:spMkLst>
        </pc:spChg>
        <pc:spChg chg="del mod">
          <ac:chgData name="Hannah Knehr" userId="74f742763e772009" providerId="LiveId" clId="{CF1DD1B7-CCDA-461A-AB43-26E46390CDFD}" dt="2023-06-18T10:06:36.097" v="1166" actId="478"/>
          <ac:spMkLst>
            <pc:docMk/>
            <pc:sldMk cId="3599505183" sldId="1044"/>
            <ac:spMk id="3" creationId="{F7FE7817-7B9A-8E90-61A1-0F9F1DE629EE}"/>
          </ac:spMkLst>
        </pc:spChg>
        <pc:spChg chg="del">
          <ac:chgData name="Hannah Knehr" userId="74f742763e772009" providerId="LiveId" clId="{CF1DD1B7-CCDA-461A-AB43-26E46390CDFD}" dt="2023-06-18T10:06:38.648" v="1167" actId="478"/>
          <ac:spMkLst>
            <pc:docMk/>
            <pc:sldMk cId="3599505183" sldId="1044"/>
            <ac:spMk id="7" creationId="{E7FD0D58-075C-251D-EE85-FB83356F566B}"/>
          </ac:spMkLst>
        </pc:spChg>
        <pc:spChg chg="del">
          <ac:chgData name="Hannah Knehr" userId="74f742763e772009" providerId="LiveId" clId="{CF1DD1B7-CCDA-461A-AB43-26E46390CDFD}" dt="2023-06-18T10:06:38.648" v="1167" actId="478"/>
          <ac:spMkLst>
            <pc:docMk/>
            <pc:sldMk cId="3599505183" sldId="1044"/>
            <ac:spMk id="9" creationId="{2FA244DC-7475-7369-C805-CDB63B02968E}"/>
          </ac:spMkLst>
        </pc:spChg>
        <pc:spChg chg="del">
          <ac:chgData name="Hannah Knehr" userId="74f742763e772009" providerId="LiveId" clId="{CF1DD1B7-CCDA-461A-AB43-26E46390CDFD}" dt="2023-06-18T10:06:38.648" v="1167" actId="478"/>
          <ac:spMkLst>
            <pc:docMk/>
            <pc:sldMk cId="3599505183" sldId="1044"/>
            <ac:spMk id="10" creationId="{9B19CB60-97F0-7671-6E03-054C59E53A8B}"/>
          </ac:spMkLst>
        </pc:spChg>
        <pc:spChg chg="del">
          <ac:chgData name="Hannah Knehr" userId="74f742763e772009" providerId="LiveId" clId="{CF1DD1B7-CCDA-461A-AB43-26E46390CDFD}" dt="2023-06-18T10:06:38.648" v="1167" actId="478"/>
          <ac:spMkLst>
            <pc:docMk/>
            <pc:sldMk cId="3599505183" sldId="1044"/>
            <ac:spMk id="11" creationId="{CB203505-757F-A4A1-C0DE-56F92A93225E}"/>
          </ac:spMkLst>
        </pc:spChg>
        <pc:spChg chg="mod">
          <ac:chgData name="Hannah Knehr" userId="74f742763e772009" providerId="LiveId" clId="{CF1DD1B7-CCDA-461A-AB43-26E46390CDFD}" dt="2023-06-18T10:22:22.526" v="1458" actId="1076"/>
          <ac:spMkLst>
            <pc:docMk/>
            <pc:sldMk cId="3599505183" sldId="1044"/>
            <ac:spMk id="12" creationId="{B45CC111-02CC-2BB3-BD12-D7B77FC6590F}"/>
          </ac:spMkLst>
        </pc:spChg>
        <pc:spChg chg="mod">
          <ac:chgData name="Hannah Knehr" userId="74f742763e772009" providerId="LiveId" clId="{CF1DD1B7-CCDA-461A-AB43-26E46390CDFD}" dt="2023-06-18T10:07:37.268" v="1174" actId="207"/>
          <ac:spMkLst>
            <pc:docMk/>
            <pc:sldMk cId="3599505183" sldId="1044"/>
            <ac:spMk id="15" creationId="{CBA7F311-570C-A20A-2A46-7E94A3A3423E}"/>
          </ac:spMkLst>
        </pc:spChg>
        <pc:spChg chg="mod">
          <ac:chgData name="Hannah Knehr" userId="74f742763e772009" providerId="LiveId" clId="{CF1DD1B7-CCDA-461A-AB43-26E46390CDFD}" dt="2023-06-18T10:10:51.053" v="1226" actId="207"/>
          <ac:spMkLst>
            <pc:docMk/>
            <pc:sldMk cId="3599505183" sldId="1044"/>
            <ac:spMk id="18" creationId="{31BB30E5-CD2C-1013-1438-028AE597EB03}"/>
          </ac:spMkLst>
        </pc:spChg>
        <pc:spChg chg="mod">
          <ac:chgData name="Hannah Knehr" userId="74f742763e772009" providerId="LiveId" clId="{CF1DD1B7-CCDA-461A-AB43-26E46390CDFD}" dt="2023-06-18T10:07:17.530" v="1171"/>
          <ac:spMkLst>
            <pc:docMk/>
            <pc:sldMk cId="3599505183" sldId="1044"/>
            <ac:spMk id="20" creationId="{74D80D3F-DE09-5AAE-3CE0-EC95045B8429}"/>
          </ac:spMkLst>
        </pc:spChg>
        <pc:spChg chg="mod">
          <ac:chgData name="Hannah Knehr" userId="74f742763e772009" providerId="LiveId" clId="{CF1DD1B7-CCDA-461A-AB43-26E46390CDFD}" dt="2023-06-18T10:11:08.040" v="1232" actId="1076"/>
          <ac:spMkLst>
            <pc:docMk/>
            <pc:sldMk cId="3599505183" sldId="1044"/>
            <ac:spMk id="21" creationId="{D01EE72E-C21D-7E20-24CD-93A135117CD6}"/>
          </ac:spMkLst>
        </pc:spChg>
        <pc:spChg chg="mod">
          <ac:chgData name="Hannah Knehr" userId="74f742763e772009" providerId="LiveId" clId="{CF1DD1B7-CCDA-461A-AB43-26E46390CDFD}" dt="2023-06-18T10:07:17.530" v="1171"/>
          <ac:spMkLst>
            <pc:docMk/>
            <pc:sldMk cId="3599505183" sldId="1044"/>
            <ac:spMk id="23" creationId="{29E70819-5991-4E35-8720-6052223875EA}"/>
          </ac:spMkLst>
        </pc:spChg>
        <pc:spChg chg="mod">
          <ac:chgData name="Hannah Knehr" userId="74f742763e772009" providerId="LiveId" clId="{CF1DD1B7-CCDA-461A-AB43-26E46390CDFD}" dt="2023-06-18T10:07:17.530" v="1171"/>
          <ac:spMkLst>
            <pc:docMk/>
            <pc:sldMk cId="3599505183" sldId="1044"/>
            <ac:spMk id="24" creationId="{FF15A191-0C33-14A6-B2E6-E24C7A9333F8}"/>
          </ac:spMkLst>
        </pc:spChg>
        <pc:spChg chg="mod topLvl">
          <ac:chgData name="Hannah Knehr" userId="74f742763e772009" providerId="LiveId" clId="{CF1DD1B7-CCDA-461A-AB43-26E46390CDFD}" dt="2023-06-18T10:22:29.428" v="1476" actId="1038"/>
          <ac:spMkLst>
            <pc:docMk/>
            <pc:sldMk cId="3599505183" sldId="1044"/>
            <ac:spMk id="26" creationId="{993640FD-BE77-E25B-9272-60199734124A}"/>
          </ac:spMkLst>
        </pc:spChg>
        <pc:spChg chg="mod topLvl">
          <ac:chgData name="Hannah Knehr" userId="74f742763e772009" providerId="LiveId" clId="{CF1DD1B7-CCDA-461A-AB43-26E46390CDFD}" dt="2023-06-18T10:22:29.428" v="1476" actId="1038"/>
          <ac:spMkLst>
            <pc:docMk/>
            <pc:sldMk cId="3599505183" sldId="1044"/>
            <ac:spMk id="27" creationId="{DCB72220-D208-6DEC-964B-1F14377B8592}"/>
          </ac:spMkLst>
        </pc:spChg>
        <pc:spChg chg="mod ord topLvl">
          <ac:chgData name="Hannah Knehr" userId="74f742763e772009" providerId="LiveId" clId="{CF1DD1B7-CCDA-461A-AB43-26E46390CDFD}" dt="2023-06-18T10:22:29.428" v="1476" actId="1038"/>
          <ac:spMkLst>
            <pc:docMk/>
            <pc:sldMk cId="3599505183" sldId="1044"/>
            <ac:spMk id="32" creationId="{69DCEABB-B924-036B-5705-CFCF974CC3CF}"/>
          </ac:spMkLst>
        </pc:spChg>
        <pc:spChg chg="mod topLvl">
          <ac:chgData name="Hannah Knehr" userId="74f742763e772009" providerId="LiveId" clId="{CF1DD1B7-CCDA-461A-AB43-26E46390CDFD}" dt="2023-06-18T10:22:29.428" v="1476" actId="1038"/>
          <ac:spMkLst>
            <pc:docMk/>
            <pc:sldMk cId="3599505183" sldId="1044"/>
            <ac:spMk id="33" creationId="{588FE0C0-599D-E3BC-C39E-4842B5EA9D89}"/>
          </ac:spMkLst>
        </pc:spChg>
        <pc:spChg chg="mod topLvl">
          <ac:chgData name="Hannah Knehr" userId="74f742763e772009" providerId="LiveId" clId="{CF1DD1B7-CCDA-461A-AB43-26E46390CDFD}" dt="2023-06-18T10:22:29.428" v="1476" actId="1038"/>
          <ac:spMkLst>
            <pc:docMk/>
            <pc:sldMk cId="3599505183" sldId="1044"/>
            <ac:spMk id="35" creationId="{D2F6D365-E1E0-B605-05C4-4E32CCB58370}"/>
          </ac:spMkLst>
        </pc:spChg>
        <pc:spChg chg="mod topLvl">
          <ac:chgData name="Hannah Knehr" userId="74f742763e772009" providerId="LiveId" clId="{CF1DD1B7-CCDA-461A-AB43-26E46390CDFD}" dt="2023-06-18T10:22:29.428" v="1476" actId="1038"/>
          <ac:spMkLst>
            <pc:docMk/>
            <pc:sldMk cId="3599505183" sldId="1044"/>
            <ac:spMk id="36" creationId="{ECED109D-B33E-C046-63DD-213CB75EB6D1}"/>
          </ac:spMkLst>
        </pc:spChg>
        <pc:spChg chg="mod topLvl">
          <ac:chgData name="Hannah Knehr" userId="74f742763e772009" providerId="LiveId" clId="{CF1DD1B7-CCDA-461A-AB43-26E46390CDFD}" dt="2023-06-18T10:22:29.428" v="1476" actId="1038"/>
          <ac:spMkLst>
            <pc:docMk/>
            <pc:sldMk cId="3599505183" sldId="1044"/>
            <ac:spMk id="37" creationId="{05C3C063-F11A-2F5C-010C-2EA6BA5FBA19}"/>
          </ac:spMkLst>
        </pc:spChg>
        <pc:grpChg chg="add mod">
          <ac:chgData name="Hannah Knehr" userId="74f742763e772009" providerId="LiveId" clId="{CF1DD1B7-CCDA-461A-AB43-26E46390CDFD}" dt="2023-06-18T10:22:29.428" v="1476" actId="1038"/>
          <ac:grpSpMkLst>
            <pc:docMk/>
            <pc:sldMk cId="3599505183" sldId="1044"/>
            <ac:grpSpMk id="14" creationId="{AA6E257C-17BF-24F6-248B-53FD23333815}"/>
          </ac:grpSpMkLst>
        </pc:grpChg>
        <pc:grpChg chg="add del mod">
          <ac:chgData name="Hannah Knehr" userId="74f742763e772009" providerId="LiveId" clId="{CF1DD1B7-CCDA-461A-AB43-26E46390CDFD}" dt="2023-06-18T10:07:58.258" v="1180" actId="165"/>
          <ac:grpSpMkLst>
            <pc:docMk/>
            <pc:sldMk cId="3599505183" sldId="1044"/>
            <ac:grpSpMk id="25" creationId="{08AB2ACC-BE7D-46C1-3868-933EE580FB03}"/>
          </ac:grpSpMkLst>
        </pc:grpChg>
        <pc:picChg chg="del">
          <ac:chgData name="Hannah Knehr" userId="74f742763e772009" providerId="LiveId" clId="{CF1DD1B7-CCDA-461A-AB43-26E46390CDFD}" dt="2023-06-18T10:06:38.648" v="1167" actId="478"/>
          <ac:picMkLst>
            <pc:docMk/>
            <pc:sldMk cId="3599505183" sldId="1044"/>
            <ac:picMk id="4" creationId="{29254FCF-722E-2A16-E3D0-BE69D69A7D23}"/>
          </ac:picMkLst>
        </pc:picChg>
        <pc:picChg chg="del">
          <ac:chgData name="Hannah Knehr" userId="74f742763e772009" providerId="LiveId" clId="{CF1DD1B7-CCDA-461A-AB43-26E46390CDFD}" dt="2023-06-18T10:06:38.648" v="1167" actId="478"/>
          <ac:picMkLst>
            <pc:docMk/>
            <pc:sldMk cId="3599505183" sldId="1044"/>
            <ac:picMk id="5" creationId="{2512F7BB-C9E0-2855-57E2-F8B1D0B7F427}"/>
          </ac:picMkLst>
        </pc:picChg>
        <pc:picChg chg="del">
          <ac:chgData name="Hannah Knehr" userId="74f742763e772009" providerId="LiveId" clId="{CF1DD1B7-CCDA-461A-AB43-26E46390CDFD}" dt="2023-06-18T10:06:38.648" v="1167" actId="478"/>
          <ac:picMkLst>
            <pc:docMk/>
            <pc:sldMk cId="3599505183" sldId="1044"/>
            <ac:picMk id="6" creationId="{505662C8-DC0D-3FCE-6987-65701A19B802}"/>
          </ac:picMkLst>
        </pc:picChg>
        <pc:picChg chg="del">
          <ac:chgData name="Hannah Knehr" userId="74f742763e772009" providerId="LiveId" clId="{CF1DD1B7-CCDA-461A-AB43-26E46390CDFD}" dt="2023-06-18T10:06:38.648" v="1167" actId="478"/>
          <ac:picMkLst>
            <pc:docMk/>
            <pc:sldMk cId="3599505183" sldId="1044"/>
            <ac:picMk id="8" creationId="{DB96166D-CECE-3316-A3FA-325F5CB786F2}"/>
          </ac:picMkLst>
        </pc:picChg>
        <pc:picChg chg="mod">
          <ac:chgData name="Hannah Knehr" userId="74f742763e772009" providerId="LiveId" clId="{CF1DD1B7-CCDA-461A-AB43-26E46390CDFD}" dt="2023-06-18T10:07:17.530" v="1171"/>
          <ac:picMkLst>
            <pc:docMk/>
            <pc:sldMk cId="3599505183" sldId="1044"/>
            <ac:picMk id="16" creationId="{9BE2D5BE-E151-AE3E-276A-DE1BDBCA1DB4}"/>
          </ac:picMkLst>
        </pc:picChg>
        <pc:picChg chg="mod">
          <ac:chgData name="Hannah Knehr" userId="74f742763e772009" providerId="LiveId" clId="{CF1DD1B7-CCDA-461A-AB43-26E46390CDFD}" dt="2023-06-18T10:07:17.530" v="1171"/>
          <ac:picMkLst>
            <pc:docMk/>
            <pc:sldMk cId="3599505183" sldId="1044"/>
            <ac:picMk id="17" creationId="{23001AAE-D007-1D7A-32A9-52A7E0D8AFB3}"/>
          </ac:picMkLst>
        </pc:picChg>
        <pc:picChg chg="mod">
          <ac:chgData name="Hannah Knehr" userId="74f742763e772009" providerId="LiveId" clId="{CF1DD1B7-CCDA-461A-AB43-26E46390CDFD}" dt="2023-06-18T10:10:52.966" v="1228" actId="1076"/>
          <ac:picMkLst>
            <pc:docMk/>
            <pc:sldMk cId="3599505183" sldId="1044"/>
            <ac:picMk id="19" creationId="{2F20C485-842C-F66C-16E7-0C23B1904A6D}"/>
          </ac:picMkLst>
        </pc:picChg>
        <pc:picChg chg="mod">
          <ac:chgData name="Hannah Knehr" userId="74f742763e772009" providerId="LiveId" clId="{CF1DD1B7-CCDA-461A-AB43-26E46390CDFD}" dt="2023-06-18T10:07:17.530" v="1171"/>
          <ac:picMkLst>
            <pc:docMk/>
            <pc:sldMk cId="3599505183" sldId="1044"/>
            <ac:picMk id="22" creationId="{9FA5F99D-E5B5-F242-DC3F-1AE4C46B668C}"/>
          </ac:picMkLst>
        </pc:picChg>
        <pc:picChg chg="mod topLvl">
          <ac:chgData name="Hannah Knehr" userId="74f742763e772009" providerId="LiveId" clId="{CF1DD1B7-CCDA-461A-AB43-26E46390CDFD}" dt="2023-06-18T10:22:29.428" v="1476" actId="1038"/>
          <ac:picMkLst>
            <pc:docMk/>
            <pc:sldMk cId="3599505183" sldId="1044"/>
            <ac:picMk id="28" creationId="{3341D90A-56EE-69BC-72A5-2A8FC7C02626}"/>
          </ac:picMkLst>
        </pc:picChg>
        <pc:picChg chg="mod topLvl">
          <ac:chgData name="Hannah Knehr" userId="74f742763e772009" providerId="LiveId" clId="{CF1DD1B7-CCDA-461A-AB43-26E46390CDFD}" dt="2023-06-18T10:22:29.428" v="1476" actId="1038"/>
          <ac:picMkLst>
            <pc:docMk/>
            <pc:sldMk cId="3599505183" sldId="1044"/>
            <ac:picMk id="29" creationId="{C9D0A416-444D-434A-979F-831A3B5C43D1}"/>
          </ac:picMkLst>
        </pc:picChg>
        <pc:picChg chg="mod ord topLvl">
          <ac:chgData name="Hannah Knehr" userId="74f742763e772009" providerId="LiveId" clId="{CF1DD1B7-CCDA-461A-AB43-26E46390CDFD}" dt="2023-06-18T10:22:29.428" v="1476" actId="1038"/>
          <ac:picMkLst>
            <pc:docMk/>
            <pc:sldMk cId="3599505183" sldId="1044"/>
            <ac:picMk id="30" creationId="{C05C39CF-2F36-AF70-0EDD-F06398806AAD}"/>
          </ac:picMkLst>
        </pc:picChg>
        <pc:picChg chg="mod ord topLvl">
          <ac:chgData name="Hannah Knehr" userId="74f742763e772009" providerId="LiveId" clId="{CF1DD1B7-CCDA-461A-AB43-26E46390CDFD}" dt="2023-06-18T10:22:29.428" v="1476" actId="1038"/>
          <ac:picMkLst>
            <pc:docMk/>
            <pc:sldMk cId="3599505183" sldId="1044"/>
            <ac:picMk id="31" creationId="{6324436E-7D16-25CC-C51E-97452F804885}"/>
          </ac:picMkLst>
        </pc:picChg>
        <pc:picChg chg="mod topLvl">
          <ac:chgData name="Hannah Knehr" userId="74f742763e772009" providerId="LiveId" clId="{CF1DD1B7-CCDA-461A-AB43-26E46390CDFD}" dt="2023-06-18T10:22:29.428" v="1476" actId="1038"/>
          <ac:picMkLst>
            <pc:docMk/>
            <pc:sldMk cId="3599505183" sldId="1044"/>
            <ac:picMk id="34" creationId="{614DBA72-0E70-B8ED-782B-4DC49EC7096A}"/>
          </ac:picMkLst>
        </pc:picChg>
      </pc:sldChg>
      <pc:sldChg chg="addSp delSp modSp add mod ord">
        <pc:chgData name="Hannah Knehr" userId="74f742763e772009" providerId="LiveId" clId="{CF1DD1B7-CCDA-461A-AB43-26E46390CDFD}" dt="2023-06-18T18:53:42.728" v="1852" actId="1076"/>
        <pc:sldMkLst>
          <pc:docMk/>
          <pc:sldMk cId="3294048764" sldId="1045"/>
        </pc:sldMkLst>
        <pc:spChg chg="mod">
          <ac:chgData name="Hannah Knehr" userId="74f742763e772009" providerId="LiveId" clId="{CF1DD1B7-CCDA-461A-AB43-26E46390CDFD}" dt="2023-06-18T18:40:42.572" v="1625" actId="1076"/>
          <ac:spMkLst>
            <pc:docMk/>
            <pc:sldMk cId="3294048764" sldId="1045"/>
            <ac:spMk id="2" creationId="{80B64D3B-F3FA-4AD7-5700-D3734D3ADEE9}"/>
          </ac:spMkLst>
        </pc:spChg>
        <pc:spChg chg="add mod">
          <ac:chgData name="Hannah Knehr" userId="74f742763e772009" providerId="LiveId" clId="{CF1DD1B7-CCDA-461A-AB43-26E46390CDFD}" dt="2023-06-18T18:42:12.782" v="1753" actId="1035"/>
          <ac:spMkLst>
            <pc:docMk/>
            <pc:sldMk cId="3294048764" sldId="1045"/>
            <ac:spMk id="3" creationId="{F8BEBAB5-00ED-90B3-BDB2-DD4BB6647D3C}"/>
          </ac:spMkLst>
        </pc:spChg>
        <pc:spChg chg="add mod">
          <ac:chgData name="Hannah Knehr" userId="74f742763e772009" providerId="LiveId" clId="{CF1DD1B7-CCDA-461A-AB43-26E46390CDFD}" dt="2023-06-18T18:42:12.782" v="1753" actId="1035"/>
          <ac:spMkLst>
            <pc:docMk/>
            <pc:sldMk cId="3294048764" sldId="1045"/>
            <ac:spMk id="4" creationId="{A1EEC6B7-612B-4A40-CB44-4EFE9B546032}"/>
          </ac:spMkLst>
        </pc:spChg>
        <pc:spChg chg="add del mod">
          <ac:chgData name="Hannah Knehr" userId="74f742763e772009" providerId="LiveId" clId="{CF1DD1B7-CCDA-461A-AB43-26E46390CDFD}" dt="2023-06-18T18:53:40.074" v="1837" actId="478"/>
          <ac:spMkLst>
            <pc:docMk/>
            <pc:sldMk cId="3294048764" sldId="1045"/>
            <ac:spMk id="5" creationId="{F57F5962-EA90-7121-C3C4-E2A551454750}"/>
          </ac:spMkLst>
        </pc:spChg>
        <pc:spChg chg="add del mod">
          <ac:chgData name="Hannah Knehr" userId="74f742763e772009" providerId="LiveId" clId="{CF1DD1B7-CCDA-461A-AB43-26E46390CDFD}" dt="2023-06-18T18:53:39.873" v="1836" actId="478"/>
          <ac:spMkLst>
            <pc:docMk/>
            <pc:sldMk cId="3294048764" sldId="1045"/>
            <ac:spMk id="6" creationId="{EE866B7B-8334-F17F-EFEA-011AB68D49C2}"/>
          </ac:spMkLst>
        </pc:spChg>
        <pc:spChg chg="add del mod">
          <ac:chgData name="Hannah Knehr" userId="74f742763e772009" providerId="LiveId" clId="{CF1DD1B7-CCDA-461A-AB43-26E46390CDFD}" dt="2023-06-18T18:53:39.873" v="1836" actId="478"/>
          <ac:spMkLst>
            <pc:docMk/>
            <pc:sldMk cId="3294048764" sldId="1045"/>
            <ac:spMk id="7" creationId="{14D4408B-9369-FC2E-05A1-C76029135304}"/>
          </ac:spMkLst>
        </pc:spChg>
        <pc:spChg chg="add del mod">
          <ac:chgData name="Hannah Knehr" userId="74f742763e772009" providerId="LiveId" clId="{CF1DD1B7-CCDA-461A-AB43-26E46390CDFD}" dt="2023-06-18T18:53:39.873" v="1836" actId="478"/>
          <ac:spMkLst>
            <pc:docMk/>
            <pc:sldMk cId="3294048764" sldId="1045"/>
            <ac:spMk id="8" creationId="{AF9AA858-091F-F9CC-4EF1-4A355EEF6AB9}"/>
          </ac:spMkLst>
        </pc:spChg>
        <pc:spChg chg="add del mod">
          <ac:chgData name="Hannah Knehr" userId="74f742763e772009" providerId="LiveId" clId="{CF1DD1B7-CCDA-461A-AB43-26E46390CDFD}" dt="2023-06-18T18:40:23.729" v="1618" actId="478"/>
          <ac:spMkLst>
            <pc:docMk/>
            <pc:sldMk cId="3294048764" sldId="1045"/>
            <ac:spMk id="15" creationId="{6B7153C2-752E-FFB7-28A7-1DF78090F73E}"/>
          </ac:spMkLst>
        </pc:spChg>
        <pc:spChg chg="add del mod">
          <ac:chgData name="Hannah Knehr" userId="74f742763e772009" providerId="LiveId" clId="{CF1DD1B7-CCDA-461A-AB43-26E46390CDFD}" dt="2023-06-18T18:40:23.729" v="1618" actId="478"/>
          <ac:spMkLst>
            <pc:docMk/>
            <pc:sldMk cId="3294048764" sldId="1045"/>
            <ac:spMk id="16" creationId="{139FD600-47A9-B32A-257D-FE981B8B4236}"/>
          </ac:spMkLst>
        </pc:spChg>
        <pc:spChg chg="add del mod">
          <ac:chgData name="Hannah Knehr" userId="74f742763e772009" providerId="LiveId" clId="{CF1DD1B7-CCDA-461A-AB43-26E46390CDFD}" dt="2023-06-18T18:40:23.729" v="1618" actId="478"/>
          <ac:spMkLst>
            <pc:docMk/>
            <pc:sldMk cId="3294048764" sldId="1045"/>
            <ac:spMk id="17" creationId="{F28E7142-4033-7EB6-A2D7-AFB4834300D3}"/>
          </ac:spMkLst>
        </pc:spChg>
        <pc:spChg chg="add del mod">
          <ac:chgData name="Hannah Knehr" userId="74f742763e772009" providerId="LiveId" clId="{CF1DD1B7-CCDA-461A-AB43-26E46390CDFD}" dt="2023-06-18T18:40:23.729" v="1618" actId="478"/>
          <ac:spMkLst>
            <pc:docMk/>
            <pc:sldMk cId="3294048764" sldId="1045"/>
            <ac:spMk id="18" creationId="{E5D680A5-B9FD-362E-6DA2-70A59866640F}"/>
          </ac:spMkLst>
        </pc:spChg>
        <pc:spChg chg="add del mod">
          <ac:chgData name="Hannah Knehr" userId="74f742763e772009" providerId="LiveId" clId="{CF1DD1B7-CCDA-461A-AB43-26E46390CDFD}" dt="2023-06-18T18:40:23.729" v="1618" actId="478"/>
          <ac:spMkLst>
            <pc:docMk/>
            <pc:sldMk cId="3294048764" sldId="1045"/>
            <ac:spMk id="19" creationId="{EE1CF42A-19E5-641A-9146-C5CB9AC3E7B6}"/>
          </ac:spMkLst>
        </pc:spChg>
        <pc:spChg chg="add del mod">
          <ac:chgData name="Hannah Knehr" userId="74f742763e772009" providerId="LiveId" clId="{CF1DD1B7-CCDA-461A-AB43-26E46390CDFD}" dt="2023-06-18T18:40:25.272" v="1619" actId="478"/>
          <ac:spMkLst>
            <pc:docMk/>
            <pc:sldMk cId="3294048764" sldId="1045"/>
            <ac:spMk id="20" creationId="{BB837699-B04F-7F25-0062-1E2E08906F24}"/>
          </ac:spMkLst>
        </pc:spChg>
        <pc:spChg chg="add del mod">
          <ac:chgData name="Hannah Knehr" userId="74f742763e772009" providerId="LiveId" clId="{CF1DD1B7-CCDA-461A-AB43-26E46390CDFD}" dt="2023-06-18T10:14:20.353" v="1268" actId="478"/>
          <ac:spMkLst>
            <pc:docMk/>
            <pc:sldMk cId="3294048764" sldId="1045"/>
            <ac:spMk id="21" creationId="{1AC17E74-0C04-FED2-8EFF-5CEFA3C04574}"/>
          </ac:spMkLst>
        </pc:spChg>
        <pc:spChg chg="add mod ord">
          <ac:chgData name="Hannah Knehr" userId="74f742763e772009" providerId="LiveId" clId="{CF1DD1B7-CCDA-461A-AB43-26E46390CDFD}" dt="2023-06-18T18:53:41.740" v="1846" actId="1076"/>
          <ac:spMkLst>
            <pc:docMk/>
            <pc:sldMk cId="3294048764" sldId="1045"/>
            <ac:spMk id="31" creationId="{766F2FB5-9858-4318-CF83-01585F47393A}"/>
          </ac:spMkLst>
        </pc:spChg>
        <pc:spChg chg="add del mod">
          <ac:chgData name="Hannah Knehr" userId="74f742763e772009" providerId="LiveId" clId="{CF1DD1B7-CCDA-461A-AB43-26E46390CDFD}" dt="2023-06-18T18:53:40.586" v="1840" actId="478"/>
          <ac:spMkLst>
            <pc:docMk/>
            <pc:sldMk cId="3294048764" sldId="1045"/>
            <ac:spMk id="33" creationId="{1C57CA90-FA89-B687-881A-B2CD270C7B3C}"/>
          </ac:spMkLst>
        </pc:spChg>
        <pc:spChg chg="add del mod">
          <ac:chgData name="Hannah Knehr" userId="74f742763e772009" providerId="LiveId" clId="{CF1DD1B7-CCDA-461A-AB43-26E46390CDFD}" dt="2023-06-18T18:53:42.070" v="1848" actId="1076"/>
          <ac:spMkLst>
            <pc:docMk/>
            <pc:sldMk cId="3294048764" sldId="1045"/>
            <ac:spMk id="36" creationId="{31DA5640-B958-9EEE-A12C-D4DD589FB733}"/>
          </ac:spMkLst>
        </pc:spChg>
        <pc:spChg chg="add del mod">
          <ac:chgData name="Hannah Knehr" userId="74f742763e772009" providerId="LiveId" clId="{CF1DD1B7-CCDA-461A-AB43-26E46390CDFD}" dt="2023-06-18T18:53:42.387" v="1850" actId="1076"/>
          <ac:spMkLst>
            <pc:docMk/>
            <pc:sldMk cId="3294048764" sldId="1045"/>
            <ac:spMk id="37" creationId="{5038A9DF-9813-3326-2E25-3FE102469EF5}"/>
          </ac:spMkLst>
        </pc:spChg>
        <pc:spChg chg="add del mod">
          <ac:chgData name="Hannah Knehr" userId="74f742763e772009" providerId="LiveId" clId="{CF1DD1B7-CCDA-461A-AB43-26E46390CDFD}" dt="2023-06-18T18:53:42.728" v="1852" actId="1076"/>
          <ac:spMkLst>
            <pc:docMk/>
            <pc:sldMk cId="3294048764" sldId="1045"/>
            <ac:spMk id="38" creationId="{AC54C1FC-25EB-B188-D4FD-138CAEAE4557}"/>
          </ac:spMkLst>
        </pc:spChg>
        <pc:picChg chg="add del mod">
          <ac:chgData name="Hannah Knehr" userId="74f742763e772009" providerId="LiveId" clId="{CF1DD1B7-CCDA-461A-AB43-26E46390CDFD}" dt="2023-06-18T18:49:53.122" v="1757" actId="478"/>
          <ac:picMkLst>
            <pc:docMk/>
            <pc:sldMk cId="3294048764" sldId="1045"/>
            <ac:picMk id="28" creationId="{D15EFF14-FF2A-11F4-059F-781FA4541D22}"/>
          </ac:picMkLst>
        </pc:picChg>
        <pc:picChg chg="add del mod modCrop">
          <ac:chgData name="Hannah Knehr" userId="74f742763e772009" providerId="LiveId" clId="{CF1DD1B7-CCDA-461A-AB43-26E46390CDFD}" dt="2023-06-18T18:53:40.758" v="1841" actId="478"/>
          <ac:picMkLst>
            <pc:docMk/>
            <pc:sldMk cId="3294048764" sldId="1045"/>
            <ac:picMk id="30" creationId="{F52381C4-61DE-7C0C-257E-84FCD36E8230}"/>
          </ac:picMkLst>
        </pc:picChg>
        <pc:picChg chg="add del mod modCrop">
          <ac:chgData name="Hannah Knehr" userId="74f742763e772009" providerId="LiveId" clId="{CF1DD1B7-CCDA-461A-AB43-26E46390CDFD}" dt="2023-06-18T18:53:40.429" v="1839" actId="478"/>
          <ac:picMkLst>
            <pc:docMk/>
            <pc:sldMk cId="3294048764" sldId="1045"/>
            <ac:picMk id="32" creationId="{0A290A15-9533-7CAB-16FA-5A877EF05D18}"/>
          </ac:picMkLst>
        </pc:picChg>
        <pc:picChg chg="add del mod">
          <ac:chgData name="Hannah Knehr" userId="74f742763e772009" providerId="LiveId" clId="{CF1DD1B7-CCDA-461A-AB43-26E46390CDFD}" dt="2023-06-18T18:53:41.344" v="1844" actId="1076"/>
          <ac:picMkLst>
            <pc:docMk/>
            <pc:sldMk cId="3294048764" sldId="1045"/>
            <ac:picMk id="35" creationId="{B5EE0168-D421-DB4F-32A3-A3A2D8760DA5}"/>
          </ac:picMkLst>
        </pc:picChg>
        <pc:cxnChg chg="add del mod">
          <ac:chgData name="Hannah Knehr" userId="74f742763e772009" providerId="LiveId" clId="{CF1DD1B7-CCDA-461A-AB43-26E46390CDFD}" dt="2023-06-18T18:40:30.569" v="1620" actId="478"/>
          <ac:cxnSpMkLst>
            <pc:docMk/>
            <pc:sldMk cId="3294048764" sldId="1045"/>
            <ac:cxnSpMk id="9" creationId="{76F2ED6A-BA80-4DEF-531C-5AC84AAD2B0E}"/>
          </ac:cxnSpMkLst>
        </pc:cxnChg>
        <pc:cxnChg chg="add del mod">
          <ac:chgData name="Hannah Knehr" userId="74f742763e772009" providerId="LiveId" clId="{CF1DD1B7-CCDA-461A-AB43-26E46390CDFD}" dt="2023-06-18T18:40:32.189" v="1621" actId="478"/>
          <ac:cxnSpMkLst>
            <pc:docMk/>
            <pc:sldMk cId="3294048764" sldId="1045"/>
            <ac:cxnSpMk id="10" creationId="{5D456158-2FCF-E9E6-EF22-2610CAC0B31A}"/>
          </ac:cxnSpMkLst>
        </pc:cxnChg>
        <pc:cxnChg chg="add del mod">
          <ac:chgData name="Hannah Knehr" userId="74f742763e772009" providerId="LiveId" clId="{CF1DD1B7-CCDA-461A-AB43-26E46390CDFD}" dt="2023-06-18T18:40:33.727" v="1622" actId="478"/>
          <ac:cxnSpMkLst>
            <pc:docMk/>
            <pc:sldMk cId="3294048764" sldId="1045"/>
            <ac:cxnSpMk id="11" creationId="{179EB360-F690-A94C-73E0-8803C030D00E}"/>
          </ac:cxnSpMkLst>
        </pc:cxnChg>
        <pc:cxnChg chg="add del mod">
          <ac:chgData name="Hannah Knehr" userId="74f742763e772009" providerId="LiveId" clId="{CF1DD1B7-CCDA-461A-AB43-26E46390CDFD}" dt="2023-06-18T18:40:36.844" v="1623" actId="478"/>
          <ac:cxnSpMkLst>
            <pc:docMk/>
            <pc:sldMk cId="3294048764" sldId="1045"/>
            <ac:cxnSpMk id="12" creationId="{58FF5D61-68F0-ABEF-81A2-7407C26CD513}"/>
          </ac:cxnSpMkLst>
        </pc:cxnChg>
        <pc:cxnChg chg="add del mod">
          <ac:chgData name="Hannah Knehr" userId="74f742763e772009" providerId="LiveId" clId="{CF1DD1B7-CCDA-461A-AB43-26E46390CDFD}" dt="2023-06-18T18:40:36.844" v="1623" actId="478"/>
          <ac:cxnSpMkLst>
            <pc:docMk/>
            <pc:sldMk cId="3294048764" sldId="1045"/>
            <ac:cxnSpMk id="13" creationId="{82F3F02C-EE8B-02EB-4D8E-C3AC13E0B831}"/>
          </ac:cxnSpMkLst>
        </pc:cxnChg>
        <pc:cxnChg chg="add del mod">
          <ac:chgData name="Hannah Knehr" userId="74f742763e772009" providerId="LiveId" clId="{CF1DD1B7-CCDA-461A-AB43-26E46390CDFD}" dt="2023-06-18T10:14:21.812" v="1269" actId="478"/>
          <ac:cxnSpMkLst>
            <pc:docMk/>
            <pc:sldMk cId="3294048764" sldId="1045"/>
            <ac:cxnSpMk id="14" creationId="{40117C85-CD99-E06C-8F9B-0B4D4C583302}"/>
          </ac:cxnSpMkLst>
        </pc:cxnChg>
        <pc:cxnChg chg="add del mod">
          <ac:chgData name="Hannah Knehr" userId="74f742763e772009" providerId="LiveId" clId="{CF1DD1B7-CCDA-461A-AB43-26E46390CDFD}" dt="2023-06-18T10:14:15.585" v="1267" actId="478"/>
          <ac:cxnSpMkLst>
            <pc:docMk/>
            <pc:sldMk cId="3294048764" sldId="1045"/>
            <ac:cxnSpMk id="22" creationId="{9111CE79-B97E-37B1-2A49-57F2D2AE3776}"/>
          </ac:cxnSpMkLst>
        </pc:cxnChg>
      </pc:sldChg>
      <pc:sldChg chg="addSp delSp modSp add mod ord">
        <pc:chgData name="Hannah Knehr" userId="74f742763e772009" providerId="LiveId" clId="{CF1DD1B7-CCDA-461A-AB43-26E46390CDFD}" dt="2023-06-18T10:21:39.944" v="1433" actId="1076"/>
        <pc:sldMkLst>
          <pc:docMk/>
          <pc:sldMk cId="3189985373" sldId="1046"/>
        </pc:sldMkLst>
        <pc:spChg chg="mod">
          <ac:chgData name="Hannah Knehr" userId="74f742763e772009" providerId="LiveId" clId="{CF1DD1B7-CCDA-461A-AB43-26E46390CDFD}" dt="2023-06-18T10:18:00.200" v="1373" actId="20577"/>
          <ac:spMkLst>
            <pc:docMk/>
            <pc:sldMk cId="3189985373" sldId="1046"/>
            <ac:spMk id="2" creationId="{80B64D3B-F3FA-4AD7-5700-D3734D3ADEE9}"/>
          </ac:spMkLst>
        </pc:spChg>
        <pc:spChg chg="add del mod">
          <ac:chgData name="Hannah Knehr" userId="74f742763e772009" providerId="LiveId" clId="{CF1DD1B7-CCDA-461A-AB43-26E46390CDFD}" dt="2023-06-18T10:18:56.583" v="1389"/>
          <ac:spMkLst>
            <pc:docMk/>
            <pc:sldMk cId="3189985373" sldId="1046"/>
            <ac:spMk id="3" creationId="{62173B02-5881-4607-7927-38D2BC7E7852}"/>
          </ac:spMkLst>
        </pc:spChg>
        <pc:spChg chg="add mod">
          <ac:chgData name="Hannah Knehr" userId="74f742763e772009" providerId="LiveId" clId="{CF1DD1B7-CCDA-461A-AB43-26E46390CDFD}" dt="2023-06-18T10:21:34.537" v="1431" actId="1076"/>
          <ac:spMkLst>
            <pc:docMk/>
            <pc:sldMk cId="3189985373" sldId="1046"/>
            <ac:spMk id="8" creationId="{4F3DA4E7-E9BC-950E-A298-5D8E4C2A062C}"/>
          </ac:spMkLst>
        </pc:spChg>
        <pc:picChg chg="add mod">
          <ac:chgData name="Hannah Knehr" userId="74f742763e772009" providerId="LiveId" clId="{CF1DD1B7-CCDA-461A-AB43-26E46390CDFD}" dt="2023-06-18T10:21:39.944" v="1433" actId="1076"/>
          <ac:picMkLst>
            <pc:docMk/>
            <pc:sldMk cId="3189985373" sldId="1046"/>
            <ac:picMk id="5" creationId="{54983D5F-4CB0-D4F1-0C23-B5023F8429E8}"/>
          </ac:picMkLst>
        </pc:picChg>
        <pc:picChg chg="add mod">
          <ac:chgData name="Hannah Knehr" userId="74f742763e772009" providerId="LiveId" clId="{CF1DD1B7-CCDA-461A-AB43-26E46390CDFD}" dt="2023-06-18T10:21:37.928" v="1432" actId="1076"/>
          <ac:picMkLst>
            <pc:docMk/>
            <pc:sldMk cId="3189985373" sldId="1046"/>
            <ac:picMk id="7" creationId="{96704BD7-C7F8-CD96-D1D6-E7FE0D37BC5C}"/>
          </ac:picMkLst>
        </pc:picChg>
        <pc:picChg chg="add del mod">
          <ac:chgData name="Hannah Knehr" userId="74f742763e772009" providerId="LiveId" clId="{CF1DD1B7-CCDA-461A-AB43-26E46390CDFD}" dt="2023-06-18T10:18:58.389" v="1390" actId="478"/>
          <ac:picMkLst>
            <pc:docMk/>
            <pc:sldMk cId="3189985373" sldId="1046"/>
            <ac:picMk id="1026" creationId="{D67C59D6-2560-BF35-1DCD-DDE3797FDF5A}"/>
          </ac:picMkLst>
        </pc:picChg>
        <pc:picChg chg="add del mod">
          <ac:chgData name="Hannah Knehr" userId="74f742763e772009" providerId="LiveId" clId="{CF1DD1B7-CCDA-461A-AB43-26E46390CDFD}" dt="2023-06-18T10:19:38.413" v="1394" actId="478"/>
          <ac:picMkLst>
            <pc:docMk/>
            <pc:sldMk cId="3189985373" sldId="1046"/>
            <ac:picMk id="1028" creationId="{AD5AFAD0-2620-6E15-3D8D-F62D3831237A}"/>
          </ac:picMkLst>
        </pc:picChg>
        <pc:picChg chg="add del mod">
          <ac:chgData name="Hannah Knehr" userId="74f742763e772009" providerId="LiveId" clId="{CF1DD1B7-CCDA-461A-AB43-26E46390CDFD}" dt="2023-06-18T10:19:45.502" v="1397" actId="478"/>
          <ac:picMkLst>
            <pc:docMk/>
            <pc:sldMk cId="3189985373" sldId="1046"/>
            <ac:picMk id="1030" creationId="{880A2195-84FD-AF9B-A353-6E5FD555F5F9}"/>
          </ac:picMkLst>
        </pc:picChg>
      </pc:sldChg>
      <pc:sldChg chg="addSp modSp add mod">
        <pc:chgData name="Hannah Knehr" userId="74f742763e772009" providerId="LiveId" clId="{CF1DD1B7-CCDA-461A-AB43-26E46390CDFD}" dt="2023-06-18T10:21:56.882" v="1442" actId="1076"/>
        <pc:sldMkLst>
          <pc:docMk/>
          <pc:sldMk cId="2195044017" sldId="1047"/>
        </pc:sldMkLst>
        <pc:spChg chg="mod">
          <ac:chgData name="Hannah Knehr" userId="74f742763e772009" providerId="LiveId" clId="{CF1DD1B7-CCDA-461A-AB43-26E46390CDFD}" dt="2023-06-18T10:18:08.936" v="1381" actId="20577"/>
          <ac:spMkLst>
            <pc:docMk/>
            <pc:sldMk cId="2195044017" sldId="1047"/>
            <ac:spMk id="2" creationId="{80B64D3B-F3FA-4AD7-5700-D3734D3ADEE9}"/>
          </ac:spMkLst>
        </pc:spChg>
        <pc:spChg chg="add mod">
          <ac:chgData name="Hannah Knehr" userId="74f742763e772009" providerId="LiveId" clId="{CF1DD1B7-CCDA-461A-AB43-26E46390CDFD}" dt="2023-06-18T10:21:56.882" v="1442" actId="1076"/>
          <ac:spMkLst>
            <pc:docMk/>
            <pc:sldMk cId="2195044017" sldId="1047"/>
            <ac:spMk id="5" creationId="{2F481A40-D1DD-B643-10F3-F23B11490F3F}"/>
          </ac:spMkLst>
        </pc:spChg>
        <pc:picChg chg="add mod">
          <ac:chgData name="Hannah Knehr" userId="74f742763e772009" providerId="LiveId" clId="{CF1DD1B7-CCDA-461A-AB43-26E46390CDFD}" dt="2023-06-18T10:21:47.416" v="1434"/>
          <ac:picMkLst>
            <pc:docMk/>
            <pc:sldMk cId="2195044017" sldId="1047"/>
            <ac:picMk id="3" creationId="{93438005-C65C-FFFF-7ADF-AABCFD20C657}"/>
          </ac:picMkLst>
        </pc:picChg>
        <pc:picChg chg="add mod">
          <ac:chgData name="Hannah Knehr" userId="74f742763e772009" providerId="LiveId" clId="{CF1DD1B7-CCDA-461A-AB43-26E46390CDFD}" dt="2023-06-18T10:21:47.416" v="1434"/>
          <ac:picMkLst>
            <pc:docMk/>
            <pc:sldMk cId="2195044017" sldId="1047"/>
            <ac:picMk id="4" creationId="{3059C76F-4890-80D2-9B5C-A815A853F7BA}"/>
          </ac:picMkLst>
        </pc:picChg>
      </pc:sldChg>
      <pc:sldChg chg="add del">
        <pc:chgData name="Hannah Knehr" userId="74f742763e772009" providerId="LiveId" clId="{CF1DD1B7-CCDA-461A-AB43-26E46390CDFD}" dt="2023-06-18T10:18:04.707" v="1377"/>
        <pc:sldMkLst>
          <pc:docMk/>
          <pc:sldMk cId="3276821003" sldId="1047"/>
        </pc:sldMkLst>
      </pc:sldChg>
      <pc:sldChg chg="addSp delSp modSp add mod">
        <pc:chgData name="Hannah Knehr" userId="74f742763e772009" providerId="LiveId" clId="{CF1DD1B7-CCDA-461A-AB43-26E46390CDFD}" dt="2023-06-18T10:23:27.038" v="1513" actId="1076"/>
        <pc:sldMkLst>
          <pc:docMk/>
          <pc:sldMk cId="720060071" sldId="1048"/>
        </pc:sldMkLst>
        <pc:spChg chg="mod">
          <ac:chgData name="Hannah Knehr" userId="74f742763e772009" providerId="LiveId" clId="{CF1DD1B7-CCDA-461A-AB43-26E46390CDFD}" dt="2023-06-18T10:23:00.017" v="1478" actId="20577"/>
          <ac:spMkLst>
            <pc:docMk/>
            <pc:sldMk cId="720060071" sldId="1048"/>
            <ac:spMk id="2" creationId="{80B64D3B-F3FA-4AD7-5700-D3734D3ADEE9}"/>
          </ac:spMkLst>
        </pc:spChg>
        <pc:spChg chg="del">
          <ac:chgData name="Hannah Knehr" userId="74f742763e772009" providerId="LiveId" clId="{CF1DD1B7-CCDA-461A-AB43-26E46390CDFD}" dt="2023-06-18T10:23:06.601" v="1480" actId="478"/>
          <ac:spMkLst>
            <pc:docMk/>
            <pc:sldMk cId="720060071" sldId="1048"/>
            <ac:spMk id="5" creationId="{2F481A40-D1DD-B643-10F3-F23B11490F3F}"/>
          </ac:spMkLst>
        </pc:spChg>
        <pc:spChg chg="add mod">
          <ac:chgData name="Hannah Knehr" userId="74f742763e772009" providerId="LiveId" clId="{CF1DD1B7-CCDA-461A-AB43-26E46390CDFD}" dt="2023-06-18T10:23:27.038" v="1513" actId="1076"/>
          <ac:spMkLst>
            <pc:docMk/>
            <pc:sldMk cId="720060071" sldId="1048"/>
            <ac:spMk id="6" creationId="{2A54910E-1C5F-6240-7020-739AF603078A}"/>
          </ac:spMkLst>
        </pc:spChg>
        <pc:picChg chg="del">
          <ac:chgData name="Hannah Knehr" userId="74f742763e772009" providerId="LiveId" clId="{CF1DD1B7-CCDA-461A-AB43-26E46390CDFD}" dt="2023-06-18T10:23:08.356" v="1481" actId="478"/>
          <ac:picMkLst>
            <pc:docMk/>
            <pc:sldMk cId="720060071" sldId="1048"/>
            <ac:picMk id="3" creationId="{93438005-C65C-FFFF-7ADF-AABCFD20C657}"/>
          </ac:picMkLst>
        </pc:picChg>
        <pc:picChg chg="del">
          <ac:chgData name="Hannah Knehr" userId="74f742763e772009" providerId="LiveId" clId="{CF1DD1B7-CCDA-461A-AB43-26E46390CDFD}" dt="2023-06-18T10:23:05.030" v="1479" actId="478"/>
          <ac:picMkLst>
            <pc:docMk/>
            <pc:sldMk cId="720060071" sldId="1048"/>
            <ac:picMk id="4" creationId="{3059C76F-4890-80D2-9B5C-A815A853F7BA}"/>
          </ac:picMkLst>
        </pc:picChg>
      </pc:sldChg>
      <pc:sldChg chg="addSp delSp modSp add mod ord">
        <pc:chgData name="Hannah Knehr" userId="74f742763e772009" providerId="LiveId" clId="{CF1DD1B7-CCDA-461A-AB43-26E46390CDFD}" dt="2023-06-18T10:25:46.041" v="1607" actId="1076"/>
        <pc:sldMkLst>
          <pc:docMk/>
          <pc:sldMk cId="706775152" sldId="1049"/>
        </pc:sldMkLst>
        <pc:spChg chg="del">
          <ac:chgData name="Hannah Knehr" userId="74f742763e772009" providerId="LiveId" clId="{CF1DD1B7-CCDA-461A-AB43-26E46390CDFD}" dt="2023-06-18T10:25:21.988" v="1602" actId="478"/>
          <ac:spMkLst>
            <pc:docMk/>
            <pc:sldMk cId="706775152" sldId="1049"/>
            <ac:spMk id="2" creationId="{80B64D3B-F3FA-4AD7-5700-D3734D3ADEE9}"/>
          </ac:spMkLst>
        </pc:spChg>
        <pc:spChg chg="add mod">
          <ac:chgData name="Hannah Knehr" userId="74f742763e772009" providerId="LiveId" clId="{CF1DD1B7-CCDA-461A-AB43-26E46390CDFD}" dt="2023-06-18T10:25:28.547" v="1603" actId="1076"/>
          <ac:spMkLst>
            <pc:docMk/>
            <pc:sldMk cId="706775152" sldId="1049"/>
            <ac:spMk id="3" creationId="{A0BAB6F1-F4D3-8B3D-91FD-5D9396466CFA}"/>
          </ac:spMkLst>
        </pc:spChg>
        <pc:spChg chg="add mod">
          <ac:chgData name="Hannah Knehr" userId="74f742763e772009" providerId="LiveId" clId="{CF1DD1B7-CCDA-461A-AB43-26E46390CDFD}" dt="2023-06-18T10:25:35.752" v="1604" actId="1076"/>
          <ac:spMkLst>
            <pc:docMk/>
            <pc:sldMk cId="706775152" sldId="1049"/>
            <ac:spMk id="4" creationId="{38ED8442-8F8A-07AA-E0E3-5CA93B5F3D14}"/>
          </ac:spMkLst>
        </pc:spChg>
        <pc:spChg chg="del">
          <ac:chgData name="Hannah Knehr" userId="74f742763e772009" providerId="LiveId" clId="{CF1DD1B7-CCDA-461A-AB43-26E46390CDFD}" dt="2023-06-18T10:24:59.058" v="1595" actId="478"/>
          <ac:spMkLst>
            <pc:docMk/>
            <pc:sldMk cId="706775152" sldId="1049"/>
            <ac:spMk id="6" creationId="{2A54910E-1C5F-6240-7020-739AF603078A}"/>
          </ac:spMkLst>
        </pc:spChg>
        <pc:picChg chg="add mod">
          <ac:chgData name="Hannah Knehr" userId="74f742763e772009" providerId="LiveId" clId="{CF1DD1B7-CCDA-461A-AB43-26E46390CDFD}" dt="2023-06-18T10:25:44.328" v="1606" actId="1076"/>
          <ac:picMkLst>
            <pc:docMk/>
            <pc:sldMk cId="706775152" sldId="1049"/>
            <ac:picMk id="5" creationId="{D2142788-3A93-6D4C-ACDD-5B0BC48A4104}"/>
          </ac:picMkLst>
        </pc:picChg>
        <pc:picChg chg="add mod">
          <ac:chgData name="Hannah Knehr" userId="74f742763e772009" providerId="LiveId" clId="{CF1DD1B7-CCDA-461A-AB43-26E46390CDFD}" dt="2023-06-18T10:25:39.953" v="1605" actId="1076"/>
          <ac:picMkLst>
            <pc:docMk/>
            <pc:sldMk cId="706775152" sldId="1049"/>
            <ac:picMk id="7" creationId="{C76E603B-E205-B817-ACC8-259B4A662B6C}"/>
          </ac:picMkLst>
        </pc:picChg>
        <pc:picChg chg="add mod">
          <ac:chgData name="Hannah Knehr" userId="74f742763e772009" providerId="LiveId" clId="{CF1DD1B7-CCDA-461A-AB43-26E46390CDFD}" dt="2023-06-18T10:25:46.041" v="1607" actId="1076"/>
          <ac:picMkLst>
            <pc:docMk/>
            <pc:sldMk cId="706775152" sldId="1049"/>
            <ac:picMk id="8" creationId="{308D5B1D-4CD2-4082-B82E-249AE1943C45}"/>
          </ac:picMkLst>
        </pc:picChg>
      </pc:sldChg>
      <pc:sldChg chg="addSp delSp modSp add mod">
        <pc:chgData name="Hannah Knehr" userId="74f742763e772009" providerId="LiveId" clId="{CF1DD1B7-CCDA-461A-AB43-26E46390CDFD}" dt="2023-06-18T18:56:00.254" v="1872" actId="1076"/>
        <pc:sldMkLst>
          <pc:docMk/>
          <pc:sldMk cId="1838745828" sldId="1050"/>
        </pc:sldMkLst>
        <pc:spChg chg="del">
          <ac:chgData name="Hannah Knehr" userId="74f742763e772009" providerId="LiveId" clId="{CF1DD1B7-CCDA-461A-AB43-26E46390CDFD}" dt="2023-06-18T18:52:13.277" v="1792" actId="478"/>
          <ac:spMkLst>
            <pc:docMk/>
            <pc:sldMk cId="1838745828" sldId="1050"/>
            <ac:spMk id="4" creationId="{A1EEC6B7-612B-4A40-CB44-4EFE9B546032}"/>
          </ac:spMkLst>
        </pc:spChg>
        <pc:spChg chg="del">
          <ac:chgData name="Hannah Knehr" userId="74f742763e772009" providerId="LiveId" clId="{CF1DD1B7-CCDA-461A-AB43-26E46390CDFD}" dt="2023-06-18T18:52:13.277" v="1792" actId="478"/>
          <ac:spMkLst>
            <pc:docMk/>
            <pc:sldMk cId="1838745828" sldId="1050"/>
            <ac:spMk id="5" creationId="{F57F5962-EA90-7121-C3C4-E2A551454750}"/>
          </ac:spMkLst>
        </pc:spChg>
        <pc:spChg chg="del">
          <ac:chgData name="Hannah Knehr" userId="74f742763e772009" providerId="LiveId" clId="{CF1DD1B7-CCDA-461A-AB43-26E46390CDFD}" dt="2023-06-18T18:52:13.277" v="1792" actId="478"/>
          <ac:spMkLst>
            <pc:docMk/>
            <pc:sldMk cId="1838745828" sldId="1050"/>
            <ac:spMk id="6" creationId="{EE866B7B-8334-F17F-EFEA-011AB68D49C2}"/>
          </ac:spMkLst>
        </pc:spChg>
        <pc:spChg chg="del">
          <ac:chgData name="Hannah Knehr" userId="74f742763e772009" providerId="LiveId" clId="{CF1DD1B7-CCDA-461A-AB43-26E46390CDFD}" dt="2023-06-18T18:52:13.277" v="1792" actId="478"/>
          <ac:spMkLst>
            <pc:docMk/>
            <pc:sldMk cId="1838745828" sldId="1050"/>
            <ac:spMk id="7" creationId="{14D4408B-9369-FC2E-05A1-C76029135304}"/>
          </ac:spMkLst>
        </pc:spChg>
        <pc:spChg chg="del">
          <ac:chgData name="Hannah Knehr" userId="74f742763e772009" providerId="LiveId" clId="{CF1DD1B7-CCDA-461A-AB43-26E46390CDFD}" dt="2023-06-18T18:52:13.277" v="1792" actId="478"/>
          <ac:spMkLst>
            <pc:docMk/>
            <pc:sldMk cId="1838745828" sldId="1050"/>
            <ac:spMk id="8" creationId="{AF9AA858-091F-F9CC-4EF1-4A355EEF6AB9}"/>
          </ac:spMkLst>
        </pc:spChg>
        <pc:spChg chg="add mod">
          <ac:chgData name="Hannah Knehr" userId="74f742763e772009" providerId="LiveId" clId="{CF1DD1B7-CCDA-461A-AB43-26E46390CDFD}" dt="2023-06-18T18:56:00.254" v="1872" actId="1076"/>
          <ac:spMkLst>
            <pc:docMk/>
            <pc:sldMk cId="1838745828" sldId="1050"/>
            <ac:spMk id="11" creationId="{2C4CFE0E-DFFF-C684-EAA1-7B2B0ABA4C48}"/>
          </ac:spMkLst>
        </pc:spChg>
        <pc:spChg chg="mod">
          <ac:chgData name="Hannah Knehr" userId="74f742763e772009" providerId="LiveId" clId="{CF1DD1B7-CCDA-461A-AB43-26E46390CDFD}" dt="2023-06-18T18:55:44.819" v="1865" actId="1076"/>
          <ac:spMkLst>
            <pc:docMk/>
            <pc:sldMk cId="1838745828" sldId="1050"/>
            <ac:spMk id="31" creationId="{766F2FB5-9858-4318-CF83-01585F47393A}"/>
          </ac:spMkLst>
        </pc:spChg>
        <pc:spChg chg="del">
          <ac:chgData name="Hannah Knehr" userId="74f742763e772009" providerId="LiveId" clId="{CF1DD1B7-CCDA-461A-AB43-26E46390CDFD}" dt="2023-06-18T18:54:20.347" v="1860" actId="478"/>
          <ac:spMkLst>
            <pc:docMk/>
            <pc:sldMk cId="1838745828" sldId="1050"/>
            <ac:spMk id="33" creationId="{1C57CA90-FA89-B687-881A-B2CD270C7B3C}"/>
          </ac:spMkLst>
        </pc:spChg>
        <pc:picChg chg="add mod ord">
          <ac:chgData name="Hannah Knehr" userId="74f742763e772009" providerId="LiveId" clId="{CF1DD1B7-CCDA-461A-AB43-26E46390CDFD}" dt="2023-06-18T18:55:54.483" v="1871" actId="1076"/>
          <ac:picMkLst>
            <pc:docMk/>
            <pc:sldMk cId="1838745828" sldId="1050"/>
            <ac:picMk id="10" creationId="{184CBF7D-6DAD-639D-427A-DD5F0F3D06C0}"/>
          </ac:picMkLst>
        </pc:picChg>
        <pc:picChg chg="del">
          <ac:chgData name="Hannah Knehr" userId="74f742763e772009" providerId="LiveId" clId="{CF1DD1B7-CCDA-461A-AB43-26E46390CDFD}" dt="2023-06-18T18:54:17.405" v="1859" actId="478"/>
          <ac:picMkLst>
            <pc:docMk/>
            <pc:sldMk cId="1838745828" sldId="1050"/>
            <ac:picMk id="30" creationId="{F52381C4-61DE-7C0C-257E-84FCD36E8230}"/>
          </ac:picMkLst>
        </pc:picChg>
        <pc:picChg chg="del">
          <ac:chgData name="Hannah Knehr" userId="74f742763e772009" providerId="LiveId" clId="{CF1DD1B7-CCDA-461A-AB43-26E46390CDFD}" dt="2023-06-18T18:54:16.024" v="1858" actId="478"/>
          <ac:picMkLst>
            <pc:docMk/>
            <pc:sldMk cId="1838745828" sldId="1050"/>
            <ac:picMk id="32" creationId="{0A290A15-9533-7CAB-16FA-5A877EF05D18}"/>
          </ac:picMkLst>
        </pc:picChg>
      </pc:sldChg>
      <pc:sldChg chg="add del ord">
        <pc:chgData name="Hannah Knehr" userId="74f742763e772009" providerId="LiveId" clId="{CF1DD1B7-CCDA-461A-AB43-26E46390CDFD}" dt="2023-06-18T18:56:11.386" v="1873" actId="47"/>
        <pc:sldMkLst>
          <pc:docMk/>
          <pc:sldMk cId="2146093456" sldId="1051"/>
        </pc:sldMkLst>
      </pc:sldChg>
      <pc:sldChg chg="delSp add mod">
        <pc:chgData name="Hannah Knehr" userId="74f742763e772009" providerId="LiveId" clId="{CF1DD1B7-CCDA-461A-AB43-26E46390CDFD}" dt="2023-06-18T18:54:04.778" v="1857" actId="478"/>
        <pc:sldMkLst>
          <pc:docMk/>
          <pc:sldMk cId="1656023572" sldId="1052"/>
        </pc:sldMkLst>
        <pc:spChg chg="del">
          <ac:chgData name="Hannah Knehr" userId="74f742763e772009" providerId="LiveId" clId="{CF1DD1B7-CCDA-461A-AB43-26E46390CDFD}" dt="2023-06-18T18:54:04.778" v="1857" actId="478"/>
          <ac:spMkLst>
            <pc:docMk/>
            <pc:sldMk cId="1656023572" sldId="1052"/>
            <ac:spMk id="6" creationId="{EE866B7B-8334-F17F-EFEA-011AB68D49C2}"/>
          </ac:spMkLst>
        </pc:spChg>
        <pc:spChg chg="del">
          <ac:chgData name="Hannah Knehr" userId="74f742763e772009" providerId="LiveId" clId="{CF1DD1B7-CCDA-461A-AB43-26E46390CDFD}" dt="2023-06-18T18:54:04.778" v="1857" actId="478"/>
          <ac:spMkLst>
            <pc:docMk/>
            <pc:sldMk cId="1656023572" sldId="1052"/>
            <ac:spMk id="7" creationId="{14D4408B-9369-FC2E-05A1-C76029135304}"/>
          </ac:spMkLst>
        </pc:spChg>
        <pc:spChg chg="del">
          <ac:chgData name="Hannah Knehr" userId="74f742763e772009" providerId="LiveId" clId="{CF1DD1B7-CCDA-461A-AB43-26E46390CDFD}" dt="2023-06-18T18:54:04.778" v="1857" actId="478"/>
          <ac:spMkLst>
            <pc:docMk/>
            <pc:sldMk cId="1656023572" sldId="1052"/>
            <ac:spMk id="8" creationId="{AF9AA858-091F-F9CC-4EF1-4A355EEF6AB9}"/>
          </ac:spMkLst>
        </pc:spChg>
      </pc:sldChg>
      <pc:sldChg chg="addSp delSp modSp add del mod">
        <pc:chgData name="Hannah Knehr" userId="74f742763e772009" providerId="LiveId" clId="{CF1DD1B7-CCDA-461A-AB43-26E46390CDFD}" dt="2023-06-18T19:06:32.735" v="1991" actId="47"/>
        <pc:sldMkLst>
          <pc:docMk/>
          <pc:sldMk cId="1526965672" sldId="1053"/>
        </pc:sldMkLst>
        <pc:spChg chg="del">
          <ac:chgData name="Hannah Knehr" userId="74f742763e772009" providerId="LiveId" clId="{CF1DD1B7-CCDA-461A-AB43-26E46390CDFD}" dt="2023-06-18T19:01:00.153" v="1903" actId="478"/>
          <ac:spMkLst>
            <pc:docMk/>
            <pc:sldMk cId="1526965672" sldId="1053"/>
            <ac:spMk id="8" creationId="{AF9AA858-091F-F9CC-4EF1-4A355EEF6AB9}"/>
          </ac:spMkLst>
        </pc:spChg>
        <pc:spChg chg="add mod">
          <ac:chgData name="Hannah Knehr" userId="74f742763e772009" providerId="LiveId" clId="{CF1DD1B7-CCDA-461A-AB43-26E46390CDFD}" dt="2023-06-18T19:06:22.603" v="1971" actId="14100"/>
          <ac:spMkLst>
            <pc:docMk/>
            <pc:sldMk cId="1526965672" sldId="1053"/>
            <ac:spMk id="11" creationId="{394F9B69-849D-8AFA-8F1B-09C5EF49F850}"/>
          </ac:spMkLst>
        </pc:spChg>
        <pc:spChg chg="add del mod">
          <ac:chgData name="Hannah Knehr" userId="74f742763e772009" providerId="LiveId" clId="{CF1DD1B7-CCDA-461A-AB43-26E46390CDFD}" dt="2023-06-18T19:03:12.490" v="1919" actId="478"/>
          <ac:spMkLst>
            <pc:docMk/>
            <pc:sldMk cId="1526965672" sldId="1053"/>
            <ac:spMk id="12" creationId="{99CA5A1A-9B0C-FB03-63FD-5A908487FA6D}"/>
          </ac:spMkLst>
        </pc:spChg>
        <pc:spChg chg="add mod">
          <ac:chgData name="Hannah Knehr" userId="74f742763e772009" providerId="LiveId" clId="{CF1DD1B7-CCDA-461A-AB43-26E46390CDFD}" dt="2023-06-18T19:06:24.205" v="1987" actId="14100"/>
          <ac:spMkLst>
            <pc:docMk/>
            <pc:sldMk cId="1526965672" sldId="1053"/>
            <ac:spMk id="13" creationId="{5A9E06F5-2060-8692-8E29-59BC2D7A48C5}"/>
          </ac:spMkLst>
        </pc:spChg>
        <pc:spChg chg="add mod">
          <ac:chgData name="Hannah Knehr" userId="74f742763e772009" providerId="LiveId" clId="{CF1DD1B7-CCDA-461A-AB43-26E46390CDFD}" dt="2023-06-18T19:06:23.898" v="1978" actId="1076"/>
          <ac:spMkLst>
            <pc:docMk/>
            <pc:sldMk cId="1526965672" sldId="1053"/>
            <ac:spMk id="14" creationId="{1A272CD7-01CE-2F4C-F7AF-9C629B73ED06}"/>
          </ac:spMkLst>
        </pc:spChg>
        <pc:spChg chg="add mod">
          <ac:chgData name="Hannah Knehr" userId="74f742763e772009" providerId="LiveId" clId="{CF1DD1B7-CCDA-461A-AB43-26E46390CDFD}" dt="2023-06-18T19:06:24.163" v="1986" actId="14100"/>
          <ac:spMkLst>
            <pc:docMk/>
            <pc:sldMk cId="1526965672" sldId="1053"/>
            <ac:spMk id="15" creationId="{9565BCDA-0CE5-22AD-D4A4-86A2669A73BA}"/>
          </ac:spMkLst>
        </pc:spChg>
        <pc:spChg chg="add mod">
          <ac:chgData name="Hannah Knehr" userId="74f742763e772009" providerId="LiveId" clId="{CF1DD1B7-CCDA-461A-AB43-26E46390CDFD}" dt="2023-06-18T19:06:23.202" v="1975" actId="14100"/>
          <ac:spMkLst>
            <pc:docMk/>
            <pc:sldMk cId="1526965672" sldId="1053"/>
            <ac:spMk id="16" creationId="{ABA4BB39-747C-2130-AB84-7CD2C382F8ED}"/>
          </ac:spMkLst>
        </pc:spChg>
        <pc:spChg chg="del">
          <ac:chgData name="Hannah Knehr" userId="74f742763e772009" providerId="LiveId" clId="{CF1DD1B7-CCDA-461A-AB43-26E46390CDFD}" dt="2023-06-18T19:01:05.278" v="1906" actId="478"/>
          <ac:spMkLst>
            <pc:docMk/>
            <pc:sldMk cId="1526965672" sldId="1053"/>
            <ac:spMk id="31" creationId="{766F2FB5-9858-4318-CF83-01585F47393A}"/>
          </ac:spMkLst>
        </pc:spChg>
        <pc:spChg chg="del">
          <ac:chgData name="Hannah Knehr" userId="74f742763e772009" providerId="LiveId" clId="{CF1DD1B7-CCDA-461A-AB43-26E46390CDFD}" dt="2023-06-18T19:01:03.693" v="1905" actId="478"/>
          <ac:spMkLst>
            <pc:docMk/>
            <pc:sldMk cId="1526965672" sldId="1053"/>
            <ac:spMk id="33" creationId="{1C57CA90-FA89-B687-881A-B2CD270C7B3C}"/>
          </ac:spMkLst>
        </pc:spChg>
        <pc:picChg chg="add mod">
          <ac:chgData name="Hannah Knehr" userId="74f742763e772009" providerId="LiveId" clId="{CF1DD1B7-CCDA-461A-AB43-26E46390CDFD}" dt="2023-06-18T19:04:46.201" v="1940" actId="1076"/>
          <ac:picMkLst>
            <pc:docMk/>
            <pc:sldMk cId="1526965672" sldId="1053"/>
            <ac:picMk id="10" creationId="{5AC25811-2FD3-F3A6-FE9F-E4D826C2BE64}"/>
          </ac:picMkLst>
        </pc:picChg>
        <pc:picChg chg="del">
          <ac:chgData name="Hannah Knehr" userId="74f742763e772009" providerId="LiveId" clId="{CF1DD1B7-CCDA-461A-AB43-26E46390CDFD}" dt="2023-06-18T19:01:03.693" v="1905" actId="478"/>
          <ac:picMkLst>
            <pc:docMk/>
            <pc:sldMk cId="1526965672" sldId="1053"/>
            <ac:picMk id="30" creationId="{F52381C4-61DE-7C0C-257E-84FCD36E8230}"/>
          </ac:picMkLst>
        </pc:picChg>
        <pc:picChg chg="del">
          <ac:chgData name="Hannah Knehr" userId="74f742763e772009" providerId="LiveId" clId="{CF1DD1B7-CCDA-461A-AB43-26E46390CDFD}" dt="2023-06-18T19:01:01.367" v="1904" actId="478"/>
          <ac:picMkLst>
            <pc:docMk/>
            <pc:sldMk cId="1526965672" sldId="1053"/>
            <ac:picMk id="32" creationId="{0A290A15-9533-7CAB-16FA-5A877EF05D18}"/>
          </ac:picMkLst>
        </pc:picChg>
      </pc:sldChg>
      <pc:sldChg chg="addSp delSp modSp add mod ord">
        <pc:chgData name="Hannah Knehr" userId="74f742763e772009" providerId="LiveId" clId="{CF1DD1B7-CCDA-461A-AB43-26E46390CDFD}" dt="2023-06-18T19:00:52.044" v="1902"/>
        <pc:sldMkLst>
          <pc:docMk/>
          <pc:sldMk cId="2930158594" sldId="1054"/>
        </pc:sldMkLst>
        <pc:spChg chg="del">
          <ac:chgData name="Hannah Knehr" userId="74f742763e772009" providerId="LiveId" clId="{CF1DD1B7-CCDA-461A-AB43-26E46390CDFD}" dt="2023-06-18T18:56:19.642" v="1875" actId="478"/>
          <ac:spMkLst>
            <pc:docMk/>
            <pc:sldMk cId="2930158594" sldId="1054"/>
            <ac:spMk id="7" creationId="{14D4408B-9369-FC2E-05A1-C76029135304}"/>
          </ac:spMkLst>
        </pc:spChg>
        <pc:spChg chg="del">
          <ac:chgData name="Hannah Knehr" userId="74f742763e772009" providerId="LiveId" clId="{CF1DD1B7-CCDA-461A-AB43-26E46390CDFD}" dt="2023-06-18T18:56:19.642" v="1875" actId="478"/>
          <ac:spMkLst>
            <pc:docMk/>
            <pc:sldMk cId="2930158594" sldId="1054"/>
            <ac:spMk id="8" creationId="{AF9AA858-091F-F9CC-4EF1-4A355EEF6AB9}"/>
          </ac:spMkLst>
        </pc:spChg>
        <pc:spChg chg="del">
          <ac:chgData name="Hannah Knehr" userId="74f742763e772009" providerId="LiveId" clId="{CF1DD1B7-CCDA-461A-AB43-26E46390CDFD}" dt="2023-06-18T18:56:28.330" v="1878" actId="478"/>
          <ac:spMkLst>
            <pc:docMk/>
            <pc:sldMk cId="2930158594" sldId="1054"/>
            <ac:spMk id="31" creationId="{766F2FB5-9858-4318-CF83-01585F47393A}"/>
          </ac:spMkLst>
        </pc:spChg>
        <pc:spChg chg="mod">
          <ac:chgData name="Hannah Knehr" userId="74f742763e772009" providerId="LiveId" clId="{CF1DD1B7-CCDA-461A-AB43-26E46390CDFD}" dt="2023-06-18T19:00:21.637" v="1894" actId="1076"/>
          <ac:spMkLst>
            <pc:docMk/>
            <pc:sldMk cId="2930158594" sldId="1054"/>
            <ac:spMk id="33" creationId="{1C57CA90-FA89-B687-881A-B2CD270C7B3C}"/>
          </ac:spMkLst>
        </pc:spChg>
        <pc:picChg chg="add mod modCrop">
          <ac:chgData name="Hannah Knehr" userId="74f742763e772009" providerId="LiveId" clId="{CF1DD1B7-CCDA-461A-AB43-26E46390CDFD}" dt="2023-06-18T19:00:47.970" v="1900" actId="1076"/>
          <ac:picMkLst>
            <pc:docMk/>
            <pc:sldMk cId="2930158594" sldId="1054"/>
            <ac:picMk id="10" creationId="{79BC0EFE-B074-AB5E-5858-4E565CFAE9C6}"/>
          </ac:picMkLst>
        </pc:picChg>
        <pc:picChg chg="add mod modCrop">
          <ac:chgData name="Hannah Knehr" userId="74f742763e772009" providerId="LiveId" clId="{CF1DD1B7-CCDA-461A-AB43-26E46390CDFD}" dt="2023-06-18T19:00:30.544" v="1896" actId="1076"/>
          <ac:picMkLst>
            <pc:docMk/>
            <pc:sldMk cId="2930158594" sldId="1054"/>
            <ac:picMk id="12" creationId="{95EAE76C-87B1-2016-4CDB-705BF4D486A5}"/>
          </ac:picMkLst>
        </pc:picChg>
        <pc:picChg chg="del">
          <ac:chgData name="Hannah Knehr" userId="74f742763e772009" providerId="LiveId" clId="{CF1DD1B7-CCDA-461A-AB43-26E46390CDFD}" dt="2023-06-18T18:56:22.422" v="1877" actId="478"/>
          <ac:picMkLst>
            <pc:docMk/>
            <pc:sldMk cId="2930158594" sldId="1054"/>
            <ac:picMk id="30" creationId="{F52381C4-61DE-7C0C-257E-84FCD36E8230}"/>
          </ac:picMkLst>
        </pc:picChg>
        <pc:picChg chg="del">
          <ac:chgData name="Hannah Knehr" userId="74f742763e772009" providerId="LiveId" clId="{CF1DD1B7-CCDA-461A-AB43-26E46390CDFD}" dt="2023-06-18T18:56:20.956" v="1876" actId="478"/>
          <ac:picMkLst>
            <pc:docMk/>
            <pc:sldMk cId="2930158594" sldId="1054"/>
            <ac:picMk id="32" creationId="{0A290A15-9533-7CAB-16FA-5A877EF05D18}"/>
          </ac:picMkLst>
        </pc:picChg>
        <pc:cxnChg chg="add mod">
          <ac:chgData name="Hannah Knehr" userId="74f742763e772009" providerId="LiveId" clId="{CF1DD1B7-CCDA-461A-AB43-26E46390CDFD}" dt="2023-06-18T19:00:44.508" v="1899" actId="1582"/>
          <ac:cxnSpMkLst>
            <pc:docMk/>
            <pc:sldMk cId="2930158594" sldId="1054"/>
            <ac:cxnSpMk id="14" creationId="{A49BA3CC-4AB9-E2ED-2A77-91F17745CDE3}"/>
          </ac:cxnSpMkLst>
        </pc:cxnChg>
      </pc:sldChg>
      <pc:sldChg chg="add ord">
        <pc:chgData name="Hannah Knehr" userId="74f742763e772009" providerId="LiveId" clId="{CF1DD1B7-CCDA-461A-AB43-26E46390CDFD}" dt="2023-06-18T19:06:31.607" v="1990"/>
        <pc:sldMkLst>
          <pc:docMk/>
          <pc:sldMk cId="3363642581" sldId="1055"/>
        </pc:sldMkLst>
      </pc:sldChg>
      <pc:sldChg chg="addSp delSp modSp add mod">
        <pc:chgData name="Hannah Knehr" userId="74f742763e772009" providerId="LiveId" clId="{CF1DD1B7-CCDA-461A-AB43-26E46390CDFD}" dt="2023-06-18T19:13:23.365" v="2269" actId="404"/>
        <pc:sldMkLst>
          <pc:docMk/>
          <pc:sldMk cId="534180048" sldId="1056"/>
        </pc:sldMkLst>
        <pc:spChg chg="add mod">
          <ac:chgData name="Hannah Knehr" userId="74f742763e772009" providerId="LiveId" clId="{CF1DD1B7-CCDA-461A-AB43-26E46390CDFD}" dt="2023-06-18T19:07:40.096" v="2045" actId="1076"/>
          <ac:spMkLst>
            <pc:docMk/>
            <pc:sldMk cId="534180048" sldId="1056"/>
            <ac:spMk id="8" creationId="{907A59E4-6203-07C3-CE8F-1AC9B5AF7914}"/>
          </ac:spMkLst>
        </pc:spChg>
        <pc:spChg chg="add del mod">
          <ac:chgData name="Hannah Knehr" userId="74f742763e772009" providerId="LiveId" clId="{CF1DD1B7-CCDA-461A-AB43-26E46390CDFD}" dt="2023-06-18T19:07:04.982" v="1996" actId="478"/>
          <ac:spMkLst>
            <pc:docMk/>
            <pc:sldMk cId="534180048" sldId="1056"/>
            <ac:spMk id="9" creationId="{94E3E288-F257-5CA3-5648-0AF58CF6107C}"/>
          </ac:spMkLst>
        </pc:spChg>
        <pc:spChg chg="del">
          <ac:chgData name="Hannah Knehr" userId="74f742763e772009" providerId="LiveId" clId="{CF1DD1B7-CCDA-461A-AB43-26E46390CDFD}" dt="2023-06-18T19:07:36.073" v="2044" actId="478"/>
          <ac:spMkLst>
            <pc:docMk/>
            <pc:sldMk cId="534180048" sldId="1056"/>
            <ac:spMk id="11" creationId="{394F9B69-849D-8AFA-8F1B-09C5EF49F850}"/>
          </ac:spMkLst>
        </pc:spChg>
        <pc:spChg chg="add del mod">
          <ac:chgData name="Hannah Knehr" userId="74f742763e772009" providerId="LiveId" clId="{CF1DD1B7-CCDA-461A-AB43-26E46390CDFD}" dt="2023-06-18T19:07:08.172" v="1998" actId="478"/>
          <ac:spMkLst>
            <pc:docMk/>
            <pc:sldMk cId="534180048" sldId="1056"/>
            <ac:spMk id="12" creationId="{D89DB48B-D4A1-D580-FF2A-5BD571C92B05}"/>
          </ac:spMkLst>
        </pc:spChg>
        <pc:spChg chg="del">
          <ac:chgData name="Hannah Knehr" userId="74f742763e772009" providerId="LiveId" clId="{CF1DD1B7-CCDA-461A-AB43-26E46390CDFD}" dt="2023-06-18T19:07:36.073" v="2044" actId="478"/>
          <ac:spMkLst>
            <pc:docMk/>
            <pc:sldMk cId="534180048" sldId="1056"/>
            <ac:spMk id="13" creationId="{5A9E06F5-2060-8692-8E29-59BC2D7A48C5}"/>
          </ac:spMkLst>
        </pc:spChg>
        <pc:spChg chg="del">
          <ac:chgData name="Hannah Knehr" userId="74f742763e772009" providerId="LiveId" clId="{CF1DD1B7-CCDA-461A-AB43-26E46390CDFD}" dt="2023-06-18T19:07:36.073" v="2044" actId="478"/>
          <ac:spMkLst>
            <pc:docMk/>
            <pc:sldMk cId="534180048" sldId="1056"/>
            <ac:spMk id="14" creationId="{1A272CD7-01CE-2F4C-F7AF-9C629B73ED06}"/>
          </ac:spMkLst>
        </pc:spChg>
        <pc:spChg chg="del">
          <ac:chgData name="Hannah Knehr" userId="74f742763e772009" providerId="LiveId" clId="{CF1DD1B7-CCDA-461A-AB43-26E46390CDFD}" dt="2023-06-18T19:07:36.073" v="2044" actId="478"/>
          <ac:spMkLst>
            <pc:docMk/>
            <pc:sldMk cId="534180048" sldId="1056"/>
            <ac:spMk id="15" creationId="{9565BCDA-0CE5-22AD-D4A4-86A2669A73BA}"/>
          </ac:spMkLst>
        </pc:spChg>
        <pc:spChg chg="del">
          <ac:chgData name="Hannah Knehr" userId="74f742763e772009" providerId="LiveId" clId="{CF1DD1B7-CCDA-461A-AB43-26E46390CDFD}" dt="2023-06-18T19:07:36.073" v="2044" actId="478"/>
          <ac:spMkLst>
            <pc:docMk/>
            <pc:sldMk cId="534180048" sldId="1056"/>
            <ac:spMk id="16" creationId="{ABA4BB39-747C-2130-AB84-7CD2C382F8ED}"/>
          </ac:spMkLst>
        </pc:spChg>
        <pc:spChg chg="add mod">
          <ac:chgData name="Hannah Knehr" userId="74f742763e772009" providerId="LiveId" clId="{CF1DD1B7-CCDA-461A-AB43-26E46390CDFD}" dt="2023-06-18T19:13:23.365" v="2269" actId="404"/>
          <ac:spMkLst>
            <pc:docMk/>
            <pc:sldMk cId="534180048" sldId="1056"/>
            <ac:spMk id="17" creationId="{B484FA4C-103B-DC81-D091-7AD63B66810B}"/>
          </ac:spMkLst>
        </pc:spChg>
        <pc:spChg chg="add mod">
          <ac:chgData name="Hannah Knehr" userId="74f742763e772009" providerId="LiveId" clId="{CF1DD1B7-CCDA-461A-AB43-26E46390CDFD}" dt="2023-06-18T19:13:23.365" v="2269" actId="404"/>
          <ac:spMkLst>
            <pc:docMk/>
            <pc:sldMk cId="534180048" sldId="1056"/>
            <ac:spMk id="18" creationId="{5E61A70A-AF8C-A4FF-E2AC-7F93A1F6072B}"/>
          </ac:spMkLst>
        </pc:spChg>
        <pc:spChg chg="add mod">
          <ac:chgData name="Hannah Knehr" userId="74f742763e772009" providerId="LiveId" clId="{CF1DD1B7-CCDA-461A-AB43-26E46390CDFD}" dt="2023-06-18T19:13:23.365" v="2269" actId="404"/>
          <ac:spMkLst>
            <pc:docMk/>
            <pc:sldMk cId="534180048" sldId="1056"/>
            <ac:spMk id="19" creationId="{4AFE398E-CC21-E4F3-70CB-592E5E17A452}"/>
          </ac:spMkLst>
        </pc:spChg>
        <pc:spChg chg="add mod">
          <ac:chgData name="Hannah Knehr" userId="74f742763e772009" providerId="LiveId" clId="{CF1DD1B7-CCDA-461A-AB43-26E46390CDFD}" dt="2023-06-18T19:13:23.365" v="2269" actId="404"/>
          <ac:spMkLst>
            <pc:docMk/>
            <pc:sldMk cId="534180048" sldId="1056"/>
            <ac:spMk id="20" creationId="{3547F396-62C4-D65A-6A4F-4E2DDA7F1A65}"/>
          </ac:spMkLst>
        </pc:spChg>
        <pc:spChg chg="add del mod">
          <ac:chgData name="Hannah Knehr" userId="74f742763e772009" providerId="LiveId" clId="{CF1DD1B7-CCDA-461A-AB43-26E46390CDFD}" dt="2023-06-18T19:09:46.463" v="2097"/>
          <ac:spMkLst>
            <pc:docMk/>
            <pc:sldMk cId="534180048" sldId="1056"/>
            <ac:spMk id="21" creationId="{303A5A1A-D3B1-0D01-A8D8-0E5FB470AE97}"/>
          </ac:spMkLst>
        </pc:spChg>
        <pc:spChg chg="add mod">
          <ac:chgData name="Hannah Knehr" userId="74f742763e772009" providerId="LiveId" clId="{CF1DD1B7-CCDA-461A-AB43-26E46390CDFD}" dt="2023-06-18T19:13:23.365" v="2269" actId="404"/>
          <ac:spMkLst>
            <pc:docMk/>
            <pc:sldMk cId="534180048" sldId="1056"/>
            <ac:spMk id="22" creationId="{6845A966-E700-6499-A154-D80D891EE3A6}"/>
          </ac:spMkLst>
        </pc:spChg>
        <pc:spChg chg="add mod">
          <ac:chgData name="Hannah Knehr" userId="74f742763e772009" providerId="LiveId" clId="{CF1DD1B7-CCDA-461A-AB43-26E46390CDFD}" dt="2023-06-18T19:13:23.365" v="2269" actId="404"/>
          <ac:spMkLst>
            <pc:docMk/>
            <pc:sldMk cId="534180048" sldId="1056"/>
            <ac:spMk id="23" creationId="{09E7583B-DCEB-D0D3-25FB-089EDF82550B}"/>
          </ac:spMkLst>
        </pc:spChg>
        <pc:spChg chg="add mod">
          <ac:chgData name="Hannah Knehr" userId="74f742763e772009" providerId="LiveId" clId="{CF1DD1B7-CCDA-461A-AB43-26E46390CDFD}" dt="2023-06-18T19:13:23.365" v="2269" actId="404"/>
          <ac:spMkLst>
            <pc:docMk/>
            <pc:sldMk cId="534180048" sldId="1056"/>
            <ac:spMk id="35" creationId="{352983D6-4A2B-C6E0-DDB4-65D67FD21D9A}"/>
          </ac:spMkLst>
        </pc:spChg>
        <pc:spChg chg="add mod">
          <ac:chgData name="Hannah Knehr" userId="74f742763e772009" providerId="LiveId" clId="{CF1DD1B7-CCDA-461A-AB43-26E46390CDFD}" dt="2023-06-18T19:13:23.365" v="2269" actId="404"/>
          <ac:spMkLst>
            <pc:docMk/>
            <pc:sldMk cId="534180048" sldId="1056"/>
            <ac:spMk id="36" creationId="{CC0DF348-1F78-3AF0-29FA-C8DF38A81A80}"/>
          </ac:spMkLst>
        </pc:spChg>
        <pc:spChg chg="add mod">
          <ac:chgData name="Hannah Knehr" userId="74f742763e772009" providerId="LiveId" clId="{CF1DD1B7-CCDA-461A-AB43-26E46390CDFD}" dt="2023-06-18T19:13:23.365" v="2269" actId="404"/>
          <ac:spMkLst>
            <pc:docMk/>
            <pc:sldMk cId="534180048" sldId="1056"/>
            <ac:spMk id="37" creationId="{EC055A06-CB27-623E-18E6-90FB20A316E3}"/>
          </ac:spMkLst>
        </pc:spChg>
        <pc:spChg chg="add mod">
          <ac:chgData name="Hannah Knehr" userId="74f742763e772009" providerId="LiveId" clId="{CF1DD1B7-CCDA-461A-AB43-26E46390CDFD}" dt="2023-06-18T19:13:23.365" v="2269" actId="404"/>
          <ac:spMkLst>
            <pc:docMk/>
            <pc:sldMk cId="534180048" sldId="1056"/>
            <ac:spMk id="40" creationId="{3E8853E6-58BC-D472-9C38-42B40B59E58B}"/>
          </ac:spMkLst>
        </pc:spChg>
        <pc:grpChg chg="add mod">
          <ac:chgData name="Hannah Knehr" userId="74f742763e772009" providerId="LiveId" clId="{CF1DD1B7-CCDA-461A-AB43-26E46390CDFD}" dt="2023-06-18T19:13:21.336" v="2268" actId="14100"/>
          <ac:grpSpMkLst>
            <pc:docMk/>
            <pc:sldMk cId="534180048" sldId="1056"/>
            <ac:grpSpMk id="69" creationId="{8FA91F58-9CD3-FA52-15E7-AA9FAA48783E}"/>
          </ac:grpSpMkLst>
        </pc:grpChg>
        <pc:picChg chg="del">
          <ac:chgData name="Hannah Knehr" userId="74f742763e772009" providerId="LiveId" clId="{CF1DD1B7-CCDA-461A-AB43-26E46390CDFD}" dt="2023-06-18T19:07:36.073" v="2044" actId="478"/>
          <ac:picMkLst>
            <pc:docMk/>
            <pc:sldMk cId="534180048" sldId="1056"/>
            <ac:picMk id="10" creationId="{5AC25811-2FD3-F3A6-FE9F-E4D826C2BE64}"/>
          </ac:picMkLst>
        </pc:picChg>
        <pc:cxnChg chg="add mod">
          <ac:chgData name="Hannah Knehr" userId="74f742763e772009" providerId="LiveId" clId="{CF1DD1B7-CCDA-461A-AB43-26E46390CDFD}" dt="2023-06-18T19:13:16.774" v="2267" actId="164"/>
          <ac:cxnSpMkLst>
            <pc:docMk/>
            <pc:sldMk cId="534180048" sldId="1056"/>
            <ac:cxnSpMk id="25" creationId="{9773C323-0F40-D3B1-18B1-536A52C1FD08}"/>
          </ac:cxnSpMkLst>
        </pc:cxnChg>
        <pc:cxnChg chg="add mod">
          <ac:chgData name="Hannah Knehr" userId="74f742763e772009" providerId="LiveId" clId="{CF1DD1B7-CCDA-461A-AB43-26E46390CDFD}" dt="2023-06-18T19:13:16.774" v="2267" actId="164"/>
          <ac:cxnSpMkLst>
            <pc:docMk/>
            <pc:sldMk cId="534180048" sldId="1056"/>
            <ac:cxnSpMk id="27" creationId="{403E9792-E586-2B9F-EBE0-6EEA936C15F8}"/>
          </ac:cxnSpMkLst>
        </pc:cxnChg>
        <pc:cxnChg chg="add mod">
          <ac:chgData name="Hannah Knehr" userId="74f742763e772009" providerId="LiveId" clId="{CF1DD1B7-CCDA-461A-AB43-26E46390CDFD}" dt="2023-06-18T19:13:16.774" v="2267" actId="164"/>
          <ac:cxnSpMkLst>
            <pc:docMk/>
            <pc:sldMk cId="534180048" sldId="1056"/>
            <ac:cxnSpMk id="29" creationId="{ADB94D3D-6471-6572-834D-ACAC3EC45E6F}"/>
          </ac:cxnSpMkLst>
        </pc:cxnChg>
        <pc:cxnChg chg="add mod">
          <ac:chgData name="Hannah Knehr" userId="74f742763e772009" providerId="LiveId" clId="{CF1DD1B7-CCDA-461A-AB43-26E46390CDFD}" dt="2023-06-18T19:13:16.774" v="2267" actId="164"/>
          <ac:cxnSpMkLst>
            <pc:docMk/>
            <pc:sldMk cId="534180048" sldId="1056"/>
            <ac:cxnSpMk id="31" creationId="{BD60BBAC-5C9B-95BF-4DEA-7F917C209506}"/>
          </ac:cxnSpMkLst>
        </pc:cxnChg>
        <pc:cxnChg chg="add mod">
          <ac:chgData name="Hannah Knehr" userId="74f742763e772009" providerId="LiveId" clId="{CF1DD1B7-CCDA-461A-AB43-26E46390CDFD}" dt="2023-06-18T19:13:16.774" v="2267" actId="164"/>
          <ac:cxnSpMkLst>
            <pc:docMk/>
            <pc:sldMk cId="534180048" sldId="1056"/>
            <ac:cxnSpMk id="33" creationId="{70256328-AE14-2F7A-B1D0-C1A8964A1CF0}"/>
          </ac:cxnSpMkLst>
        </pc:cxnChg>
        <pc:cxnChg chg="add mod">
          <ac:chgData name="Hannah Knehr" userId="74f742763e772009" providerId="LiveId" clId="{CF1DD1B7-CCDA-461A-AB43-26E46390CDFD}" dt="2023-06-18T19:13:16.774" v="2267" actId="164"/>
          <ac:cxnSpMkLst>
            <pc:docMk/>
            <pc:sldMk cId="534180048" sldId="1056"/>
            <ac:cxnSpMk id="46" creationId="{C3109353-7924-9442-5995-67B77F00A49A}"/>
          </ac:cxnSpMkLst>
        </pc:cxnChg>
        <pc:cxnChg chg="add mod">
          <ac:chgData name="Hannah Knehr" userId="74f742763e772009" providerId="LiveId" clId="{CF1DD1B7-CCDA-461A-AB43-26E46390CDFD}" dt="2023-06-18T19:13:16.774" v="2267" actId="164"/>
          <ac:cxnSpMkLst>
            <pc:docMk/>
            <pc:sldMk cId="534180048" sldId="1056"/>
            <ac:cxnSpMk id="57" creationId="{212D997F-4485-2EE4-C011-32AA72ABD476}"/>
          </ac:cxnSpMkLst>
        </pc:cxnChg>
        <pc:cxnChg chg="add mod">
          <ac:chgData name="Hannah Knehr" userId="74f742763e772009" providerId="LiveId" clId="{CF1DD1B7-CCDA-461A-AB43-26E46390CDFD}" dt="2023-06-18T19:13:16.774" v="2267" actId="164"/>
          <ac:cxnSpMkLst>
            <pc:docMk/>
            <pc:sldMk cId="534180048" sldId="1056"/>
            <ac:cxnSpMk id="62" creationId="{FB6BF3C8-C91E-404A-1A37-2BAB9C3AE1AC}"/>
          </ac:cxnSpMkLst>
        </pc:cxnChg>
        <pc:cxnChg chg="add mod">
          <ac:chgData name="Hannah Knehr" userId="74f742763e772009" providerId="LiveId" clId="{CF1DD1B7-CCDA-461A-AB43-26E46390CDFD}" dt="2023-06-18T19:13:16.774" v="2267" actId="164"/>
          <ac:cxnSpMkLst>
            <pc:docMk/>
            <pc:sldMk cId="534180048" sldId="1056"/>
            <ac:cxnSpMk id="65" creationId="{9338A61B-200B-A7D9-1E97-41FEC3DABCC4}"/>
          </ac:cxnSpMkLst>
        </pc:cxnChg>
      </pc:sldChg>
      <pc:sldMasterChg chg="delSldLayout">
        <pc:chgData name="Hannah Knehr" userId="74f742763e772009" providerId="LiveId" clId="{CF1DD1B7-CCDA-461A-AB43-26E46390CDFD}" dt="2023-06-18T09:17:38.632" v="25" actId="47"/>
        <pc:sldMasterMkLst>
          <pc:docMk/>
          <pc:sldMasterMk cId="3906421490" sldId="2147483706"/>
        </pc:sldMasterMkLst>
        <pc:sldLayoutChg chg="del">
          <pc:chgData name="Hannah Knehr" userId="74f742763e772009" providerId="LiveId" clId="{CF1DD1B7-CCDA-461A-AB43-26E46390CDFD}" dt="2023-06-18T09:17:38.632" v="25" actId="47"/>
          <pc:sldLayoutMkLst>
            <pc:docMk/>
            <pc:sldMasterMk cId="3906421490" sldId="2147483706"/>
            <pc:sldLayoutMk cId="2312237380" sldId="2147483717"/>
          </pc:sldLayoutMkLst>
        </pc:sldLayoutChg>
      </pc:sldMasterChg>
      <pc:sldMasterChg chg="delSldLayout">
        <pc:chgData name="Hannah Knehr" userId="74f742763e772009" providerId="LiveId" clId="{CF1DD1B7-CCDA-461A-AB43-26E46390CDFD}" dt="2023-06-18T09:21:52.204" v="112" actId="47"/>
        <pc:sldMasterMkLst>
          <pc:docMk/>
          <pc:sldMasterMk cId="1741657950" sldId="2147483718"/>
        </pc:sldMasterMkLst>
        <pc:sldLayoutChg chg="del">
          <pc:chgData name="Hannah Knehr" userId="74f742763e772009" providerId="LiveId" clId="{CF1DD1B7-CCDA-461A-AB43-26E46390CDFD}" dt="2023-06-18T09:21:52.204" v="112" actId="47"/>
          <pc:sldLayoutMkLst>
            <pc:docMk/>
            <pc:sldMasterMk cId="1741657950" sldId="2147483718"/>
            <pc:sldLayoutMk cId="2163476339" sldId="214748372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7C9AE-D908-CB4D-9CBD-957B16D9B628}" type="datetimeFigureOut">
              <a:rPr lang="de-DE" smtClean="0"/>
              <a:t>18.06.2023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8E1B3-6545-954E-9998-292C9C5033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1013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a1249ffcf0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a1249ffcf0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7421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155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8">
            <a:extLst>
              <a:ext uri="{FF2B5EF4-FFF2-40B4-BE49-F238E27FC236}">
                <a16:creationId xmlns:a16="http://schemas.microsoft.com/office/drawing/2014/main" id="{69C4859A-41C4-C343-9FD6-4E847BE2C9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buClr>
                <a:srgbClr val="77BA49"/>
              </a:buClr>
              <a:defRPr sz="1867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DC82AFD-8117-A14A-BDC9-B9A8EE0927CE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62FBDBD-6390-2049-A54A-4140B89A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62B1B4-AD5F-704C-9A18-3A7974AD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FE2E680-46C1-914E-BE99-B6E8B1BC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61F6A7B-2C05-394D-B223-495E7DACF40C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CC7FED4-D388-4CEF-84FB-03D8C56A254B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3" name="Gerade Verbindung 17">
            <a:extLst>
              <a:ext uri="{FF2B5EF4-FFF2-40B4-BE49-F238E27FC236}">
                <a16:creationId xmlns:a16="http://schemas.microsoft.com/office/drawing/2014/main" id="{D0DA92BC-1848-475A-855C-C49E24C510C2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22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  <p15:guide id="8" pos="1587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76AE7526-E4E8-C647-AEA7-5E99F79BD18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084408"/>
            <a:ext cx="6229350" cy="156887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8BD73DB9-8F37-004D-9AB3-0EA119AB2E9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EAC0BD2F-D73D-1D4C-88B4-66B9D1937994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5ACE2025-60E4-E84D-A9B5-18255F7C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C9FF7CF5-A916-6248-B73F-0C97F4C9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44966D50-4D3E-D347-A83F-F1DF1A14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97E53B7-397B-3749-96FC-A5479DE45590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ED1D8426-DB99-4F99-8FAA-1EE3FD3B37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9D2AC8E7-3271-4AFB-8D69-77E9D894EA77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1" name="Gerade Verbindung 25">
            <a:extLst>
              <a:ext uri="{FF2B5EF4-FFF2-40B4-BE49-F238E27FC236}">
                <a16:creationId xmlns:a16="http://schemas.microsoft.com/office/drawing/2014/main" id="{AC1F4D2E-3319-4D9E-BD30-A319F249CB7D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626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829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  <p15:guide id="8" pos="464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8">
            <a:extLst>
              <a:ext uri="{FF2B5EF4-FFF2-40B4-BE49-F238E27FC236}">
                <a16:creationId xmlns:a16="http://schemas.microsoft.com/office/drawing/2014/main" id="{69C4859A-41C4-C343-9FD6-4E847BE2C9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buClr>
                <a:srgbClr val="77BA49"/>
              </a:buClr>
              <a:defRPr sz="1867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DC82AFD-8117-A14A-BDC9-B9A8EE0927C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62FBDBD-6390-2049-A54A-4140B89A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62B1B4-AD5F-704C-9A18-3A7974AD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FE2E680-46C1-914E-BE99-B6E8B1BC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61F6A7B-2C05-394D-B223-495E7DACF40C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19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  <p15:guide id="8" pos="1587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0">
            <a:extLst>
              <a:ext uri="{FF2B5EF4-FFF2-40B4-BE49-F238E27FC236}">
                <a16:creationId xmlns:a16="http://schemas.microsoft.com/office/drawing/2014/main" id="{F2F5862E-3A17-486A-A715-9865C799AF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FD4A449-F4E7-414E-A45C-E72FEBE825D2}"/>
              </a:ext>
            </a:extLst>
          </p:cNvPr>
          <p:cNvSpPr/>
          <p:nvPr userDrawn="1"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74F21A-8921-4463-9346-993BE1973A64}"/>
              </a:ext>
            </a:extLst>
          </p:cNvPr>
          <p:cNvSpPr/>
          <p:nvPr userDrawn="1"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EDDFCE8-689E-437D-BBB0-8365781910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91A1CC9-5EDF-284C-B33F-1127EF0CCD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8104" y="3902555"/>
            <a:ext cx="3980609" cy="575973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9251790-878B-4540-A450-B53296F887C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6346" y="1737920"/>
            <a:ext cx="3992367" cy="1939933"/>
          </a:xfrm>
        </p:spPr>
        <p:txBody>
          <a:bodyPr anchor="t" anchorCtr="0"/>
          <a:lstStyle>
            <a:lvl1pPr algn="l">
              <a:defRPr sz="3200" baseline="0">
                <a:solidFill>
                  <a:srgbClr val="77BA49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247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pos="4649" userDrawn="1">
          <p15:clr>
            <a:srgbClr val="FBAE40"/>
          </p15:clr>
        </p15:guide>
        <p15:guide id="5" pos="1587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880">
          <p15:clr>
            <a:srgbClr val="FBAE40"/>
          </p15:clr>
        </p15:guide>
        <p15:guide id="8" orient="horz" pos="95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7508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28" name="Inhaltsplatzhalter 27">
            <a:extLst>
              <a:ext uri="{FF2B5EF4-FFF2-40B4-BE49-F238E27FC236}">
                <a16:creationId xmlns:a16="http://schemas.microsoft.com/office/drawing/2014/main" id="{124E8B85-BA5E-874D-8C1C-2EAE36589F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5289" y="1509184"/>
            <a:ext cx="8353425" cy="4901709"/>
          </a:xfrm>
        </p:spPr>
        <p:txBody>
          <a:bodyPr lIns="0" tIns="0" rIns="0" bIns="0"/>
          <a:lstStyle>
            <a:lvl1pPr marL="228594" indent="-228594">
              <a:buClr>
                <a:srgbClr val="77BA49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77BA49"/>
              </a:buClr>
              <a:defRPr sz="1800" baseline="0"/>
            </a:lvl2pPr>
            <a:lvl3pPr>
              <a:buClr>
                <a:srgbClr val="77BA49"/>
              </a:buClr>
              <a:defRPr sz="1500" baseline="0"/>
            </a:lvl3pPr>
            <a:lvl4pPr>
              <a:buClr>
                <a:srgbClr val="77BA49"/>
              </a:buClr>
              <a:defRPr sz="1500" baseline="0"/>
            </a:lvl4pPr>
            <a:lvl5pPr>
              <a:buClr>
                <a:srgbClr val="77BA49"/>
              </a:buCl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2340E9-11A7-BB43-AF49-310BD2A9D2E3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593C4DE-DCDD-7B45-9DC4-5DC47D96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0EFE8CD-C81F-704A-A700-78D5A4D1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F94DF2-85E5-C74E-B0D3-FA6C9A90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48DB7278-616B-BD44-932E-0CF4E97E43CA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F5BD566-9F96-4112-8706-165534B254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32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pos="204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509184"/>
            <a:ext cx="4103688" cy="489584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8C1DA27-065F-7C4C-A9FA-DF15FE66B08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D53806-EF20-EA4B-881D-60856F9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1234AC7-50CC-A64F-9B69-1D63388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2243D88-BC8A-4243-B8B3-639AF62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93DC2132-61EE-2448-B1D2-C4DF1767707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FA87C3-8005-4469-BEC1-271ED6A67D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26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1076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 marL="914400" indent="0">
              <a:buNone/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7" name="Bildplatzhalter 5">
            <a:extLst>
              <a:ext uri="{FF2B5EF4-FFF2-40B4-BE49-F238E27FC236}">
                <a16:creationId xmlns:a16="http://schemas.microsoft.com/office/drawing/2014/main" id="{92B60458-4FFD-0849-BEE7-47F10FEBCB7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00575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36" name="Inhaltsplatzhalter 8">
            <a:extLst>
              <a:ext uri="{FF2B5EF4-FFF2-40B4-BE49-F238E27FC236}">
                <a16:creationId xmlns:a16="http://schemas.microsoft.com/office/drawing/2014/main" id="{E055EB21-537E-3846-BC1A-C961C1EC145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082498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7" name="Bildplatzhalter 5">
            <a:extLst>
              <a:ext uri="{FF2B5EF4-FFF2-40B4-BE49-F238E27FC236}">
                <a16:creationId xmlns:a16="http://schemas.microsoft.com/office/drawing/2014/main" id="{1C051F10-DD7B-144D-90F5-984DEDBE41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81997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DBAA7909-0F89-DB41-AA44-A96F7F52895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238802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9" name="Bildplatzhalter 5">
            <a:extLst>
              <a:ext uri="{FF2B5EF4-FFF2-40B4-BE49-F238E27FC236}">
                <a16:creationId xmlns:a16="http://schemas.microsoft.com/office/drawing/2014/main" id="{4C23EA98-655D-8748-A63B-CAA0101CE7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8301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26" name="Vertikaler Textplatzhalter 13">
            <a:extLst>
              <a:ext uri="{FF2B5EF4-FFF2-40B4-BE49-F238E27FC236}">
                <a16:creationId xmlns:a16="http://schemas.microsoft.com/office/drawing/2014/main" id="{D5FD1DD8-5EA0-7843-8E92-467888EE4222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1169176-C01E-6A45-8335-6B1DF8D1C5CB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BA7A6288-3952-3246-902B-F23437FB4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F11B9ADB-781A-9845-A80C-87FFB1DA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97AC2132-85EE-8E45-906C-851A4548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A8F69E1-BEE2-7345-9418-690E6E4811A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9E3847F-B939-4550-81BA-C8E40B940C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12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04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4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/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0" name="Bildplatzhalter 3">
            <a:extLst>
              <a:ext uri="{FF2B5EF4-FFF2-40B4-BE49-F238E27FC236}">
                <a16:creationId xmlns:a16="http://schemas.microsoft.com/office/drawing/2014/main" id="{02870007-B315-A84C-826C-A93B8C05D8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657790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47624A23-F85B-4047-B34C-B0E8032B5D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57790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CF69278E-D2C2-D542-8B28-9B43069921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5588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C1B5A0D8-8609-6D4A-8558-4C297036DE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775588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1367C0C8-9797-2547-81DF-9B33476479D6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D1F1680-C140-5649-9A5C-6EF768B4875D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0A6B7C1D-3024-7D48-9927-66FA3224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220F999-C1F2-284C-A619-083DA6EC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7120C66-0D42-0B44-9891-878F90A5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AEAD4E5-DEAC-864C-A59F-2E9B14DC7F68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6CC486-4F01-4BEC-B583-871191A3E1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8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5_4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2" name="Bildplatzhalter 3">
            <a:extLst>
              <a:ext uri="{FF2B5EF4-FFF2-40B4-BE49-F238E27FC236}">
                <a16:creationId xmlns:a16="http://schemas.microsoft.com/office/drawing/2014/main" id="{02BECAA8-B05F-894F-A303-752FA1506B6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657790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3" name="Bildplatzhalter 3">
            <a:extLst>
              <a:ext uri="{FF2B5EF4-FFF2-40B4-BE49-F238E27FC236}">
                <a16:creationId xmlns:a16="http://schemas.microsoft.com/office/drawing/2014/main" id="{88B1D2C0-15B0-3942-8880-C8BE4C49434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75588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E6E39A3D-FEB4-8C4E-B671-C0784913AF8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1345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D4ADE4EC-101B-6D4B-A9CC-0DA708FF91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519144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C1AE140F-9F9D-3A40-A45B-D2E71FB12701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64466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07554449-FAF7-D747-A5F4-594F3CD4ABD5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01AE9F-256F-5C41-A1A2-8C27A8A9DF45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CF6CCD3A-92BC-FE47-9A77-6542A5CC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AB6758FC-DB1D-AA49-A620-E6D07271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B15C3457-3ECA-4349-B5A2-65931396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2D44ABA-4067-3645-BF92-E343FA9B2FAE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862B8E-CAEE-4E57-968F-5C2C2310A0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68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6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846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303CC690-6ACE-404F-BAB6-D72A58A0E04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02909" y="1518651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Inhaltsplatzhalter 8">
            <a:extLst>
              <a:ext uri="{FF2B5EF4-FFF2-40B4-BE49-F238E27FC236}">
                <a16:creationId xmlns:a16="http://schemas.microsoft.com/office/drawing/2014/main" id="{87645B6A-2033-4840-849C-1F554BF1A528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219117"/>
            <a:ext cx="6229350" cy="149726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Inhaltsplatzhalter 8">
            <a:extLst>
              <a:ext uri="{FF2B5EF4-FFF2-40B4-BE49-F238E27FC236}">
                <a16:creationId xmlns:a16="http://schemas.microsoft.com/office/drawing/2014/main" id="{BFC1FE68-4E7B-1F4E-A9E4-9BE064B2F65E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519363" y="4919579"/>
            <a:ext cx="6229350" cy="1485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A133D1F5-F831-3343-9517-E0AB76EC852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95289" y="4924838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35E4D7FB-EB64-6D41-B906-9867681988C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95289" y="3229809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2" name="Vertikaler Textplatzhalter 13">
            <a:extLst>
              <a:ext uri="{FF2B5EF4-FFF2-40B4-BE49-F238E27FC236}">
                <a16:creationId xmlns:a16="http://schemas.microsoft.com/office/drawing/2014/main" id="{744877FF-CD41-BB41-97DA-40E357ED5A33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0C9EE32-82F5-7B47-AD61-3C1BD991AB85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894A99B1-84F0-7746-B969-01A9372A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B02EE008-CD66-3043-96B7-D041D4DC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16D9C4B2-2DC3-104E-B8BD-22EB62E0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BE09DBE-200B-FE4E-B907-D7BC009C7B68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CBFD6B-4BF3-48BD-9B66-75E0C8E515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39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oga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6CD23B8-3E5E-9849-9B87-50DCBB99144B}"/>
              </a:ext>
            </a:extLst>
          </p:cNvPr>
          <p:cNvSpPr/>
          <p:nvPr userDrawn="1"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2DC440-411E-1E43-B720-2976B6E9ED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7220" y="1770802"/>
            <a:ext cx="5803150" cy="4256187"/>
          </a:xfrm>
        </p:spPr>
        <p:txBody>
          <a:bodyPr anchor="t" anchorCtr="0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57B67B-3289-0445-A78E-0C62A00C4E7F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D9C8156-30CC-9E47-8B60-BDF943D3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49D2F2D-2E26-6441-A9ED-E28E0B5F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0717A2E-6365-9546-9CC9-D29CB8FE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06C892F-9F55-3749-887D-009EC8AB79A7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94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61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0">
            <a:extLst>
              <a:ext uri="{FF2B5EF4-FFF2-40B4-BE49-F238E27FC236}">
                <a16:creationId xmlns:a16="http://schemas.microsoft.com/office/drawing/2014/main" id="{F2F5862E-3A17-486A-A715-9865C799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FD4A449-F4E7-414E-A45C-E72FEBE825D2}"/>
              </a:ext>
            </a:extLst>
          </p:cNvPr>
          <p:cNvSpPr/>
          <p:nvPr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74F21A-8921-4463-9346-993BE1973A64}"/>
              </a:ext>
            </a:extLst>
          </p:cNvPr>
          <p:cNvSpPr/>
          <p:nvPr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EDDFCE8-689E-437D-BBB0-83657819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91A1CC9-5EDF-284C-B33F-1127EF0CCD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8104" y="3902555"/>
            <a:ext cx="3980609" cy="575973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9251790-878B-4540-A450-B53296F887C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6346" y="1737920"/>
            <a:ext cx="3992367" cy="1939933"/>
          </a:xfrm>
        </p:spPr>
        <p:txBody>
          <a:bodyPr anchor="t" anchorCtr="0"/>
          <a:lstStyle>
            <a:lvl1pPr algn="l">
              <a:defRPr sz="3200" baseline="0">
                <a:solidFill>
                  <a:srgbClr val="77BA49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pic>
        <p:nvPicPr>
          <p:cNvPr id="9" name="Bildplatzhalter 10">
            <a:extLst>
              <a:ext uri="{FF2B5EF4-FFF2-40B4-BE49-F238E27FC236}">
                <a16:creationId xmlns:a16="http://schemas.microsoft.com/office/drawing/2014/main" id="{62BEA5D4-4068-495C-9AA9-7C998198C9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CBAE7DD-78A7-4E53-BF9C-406BC75FDB75}"/>
              </a:ext>
            </a:extLst>
          </p:cNvPr>
          <p:cNvSpPr/>
          <p:nvPr userDrawn="1"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369DBB2-AB2B-4846-84D0-8A7D1B4715D6}"/>
              </a:ext>
            </a:extLst>
          </p:cNvPr>
          <p:cNvSpPr/>
          <p:nvPr userDrawn="1"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C6725792-A2CB-47A7-B238-C004DF832B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2D34BCB-689F-4FA8-8CA5-C039D2421B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23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5" pos="1587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880">
          <p15:clr>
            <a:srgbClr val="FBAE40"/>
          </p15:clr>
        </p15:guide>
        <p15:guide id="8" orient="horz" pos="951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76AE7526-E4E8-C647-AEA7-5E99F79BD18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084408"/>
            <a:ext cx="6229350" cy="156887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8BD73DB9-8F37-004D-9AB3-0EA119AB2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EAC0BD2F-D73D-1D4C-88B4-66B9D193799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5ACE2025-60E4-E84D-A9B5-18255F7C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C9FF7CF5-A916-6248-B73F-0C97F4C9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44966D50-4D3E-D347-A83F-F1DF1A14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97E53B7-397B-3749-96FC-A5479DE45590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962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829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  <p15:guide id="8" pos="464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37625" y="949300"/>
            <a:ext cx="7035600" cy="4369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" name="Google Shape;10;p2"/>
          <p:cNvSpPr/>
          <p:nvPr/>
        </p:nvSpPr>
        <p:spPr>
          <a:xfrm>
            <a:off x="0" y="1673367"/>
            <a:ext cx="4322700" cy="5188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68580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931567"/>
            <a:ext cx="4322700" cy="20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99250" y="5539167"/>
            <a:ext cx="3829200" cy="3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10171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Solo título ">
    <p:bg>
      <p:bgPr>
        <a:solidFill>
          <a:schemeClr val="accent5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2050" y="707633"/>
            <a:ext cx="73599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 flipH="1">
            <a:off x="7024500" y="3467500"/>
            <a:ext cx="34059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3" name="Google Shape;33;p6"/>
          <p:cNvSpPr/>
          <p:nvPr/>
        </p:nvSpPr>
        <p:spPr>
          <a:xfrm flipH="1">
            <a:off x="7128800" y="3467500"/>
            <a:ext cx="34059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rot="10800000" flipH="1">
            <a:off x="-762425" y="-1220733"/>
            <a:ext cx="34059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-1681400" y="-2030167"/>
            <a:ext cx="53649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045276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5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-50" y="7467"/>
            <a:ext cx="9144000" cy="68580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10"/>
          <p:cNvSpPr/>
          <p:nvPr/>
        </p:nvSpPr>
        <p:spPr>
          <a:xfrm>
            <a:off x="4312400" y="4892367"/>
            <a:ext cx="4886400" cy="140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0" y="4972767"/>
            <a:ext cx="38589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5400000">
            <a:off x="-908862" y="-500449"/>
            <a:ext cx="45412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52" name="Google Shape;52;p10"/>
          <p:cNvSpPr/>
          <p:nvPr/>
        </p:nvSpPr>
        <p:spPr>
          <a:xfrm rot="5400000">
            <a:off x="-1004112" y="-792549"/>
            <a:ext cx="45412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5577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6959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accent5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862450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424450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2"/>
          </p:nvPr>
        </p:nvSpPr>
        <p:spPr>
          <a:xfrm>
            <a:off x="6525755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6087751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"/>
          </p:nvPr>
        </p:nvSpPr>
        <p:spPr>
          <a:xfrm>
            <a:off x="3690150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3252148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6"/>
          </p:nvPr>
        </p:nvSpPr>
        <p:spPr>
          <a:xfrm>
            <a:off x="1687950" y="707633"/>
            <a:ext cx="57681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29846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accent5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1383600" y="3076600"/>
            <a:ext cx="6376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2"/>
          </p:nvPr>
        </p:nvSpPr>
        <p:spPr>
          <a:xfrm>
            <a:off x="1120875" y="1199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734175" y="1555832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 idx="3"/>
          </p:nvPr>
        </p:nvSpPr>
        <p:spPr>
          <a:xfrm>
            <a:off x="1120875" y="4637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"/>
          </p:nvPr>
        </p:nvSpPr>
        <p:spPr>
          <a:xfrm>
            <a:off x="734175" y="4997087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5"/>
          </p:nvPr>
        </p:nvSpPr>
        <p:spPr>
          <a:xfrm>
            <a:off x="6063846" y="1199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6"/>
          </p:nvPr>
        </p:nvSpPr>
        <p:spPr>
          <a:xfrm>
            <a:off x="5677150" y="1555832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 idx="7"/>
          </p:nvPr>
        </p:nvSpPr>
        <p:spPr>
          <a:xfrm>
            <a:off x="6063846" y="46375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8"/>
          </p:nvPr>
        </p:nvSpPr>
        <p:spPr>
          <a:xfrm>
            <a:off x="5677150" y="4994784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4247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/>
          <p:nvPr/>
        </p:nvSpPr>
        <p:spPr>
          <a:xfrm>
            <a:off x="4165600" y="3760568"/>
            <a:ext cx="8077200" cy="5167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09" name="Google Shape;209;p31"/>
          <p:cNvSpPr/>
          <p:nvPr/>
        </p:nvSpPr>
        <p:spPr>
          <a:xfrm rot="10800000">
            <a:off x="-1006525" y="-392933"/>
            <a:ext cx="4029300" cy="25780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31"/>
          <p:cNvSpPr txBox="1">
            <a:spLocks noGrp="1"/>
          </p:cNvSpPr>
          <p:nvPr>
            <p:ph type="title"/>
          </p:nvPr>
        </p:nvSpPr>
        <p:spPr>
          <a:xfrm>
            <a:off x="713250" y="896984"/>
            <a:ext cx="7717500" cy="17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80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body" idx="1"/>
          </p:nvPr>
        </p:nvSpPr>
        <p:spPr>
          <a:xfrm>
            <a:off x="3068250" y="2839364"/>
            <a:ext cx="3007500" cy="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12" name="Google Shape;212;p31"/>
          <p:cNvSpPr txBox="1"/>
          <p:nvPr/>
        </p:nvSpPr>
        <p:spPr>
          <a:xfrm>
            <a:off x="2483550" y="4523533"/>
            <a:ext cx="41769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1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2"/>
          </p:nvPr>
        </p:nvSpPr>
        <p:spPr>
          <a:xfrm>
            <a:off x="3069175" y="2457500"/>
            <a:ext cx="3007500" cy="5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1639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7508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28" name="Inhaltsplatzhalter 27">
            <a:extLst>
              <a:ext uri="{FF2B5EF4-FFF2-40B4-BE49-F238E27FC236}">
                <a16:creationId xmlns:a16="http://schemas.microsoft.com/office/drawing/2014/main" id="{124E8B85-BA5E-874D-8C1C-2EAE36589F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5289" y="1509184"/>
            <a:ext cx="8353425" cy="4901709"/>
          </a:xfrm>
        </p:spPr>
        <p:txBody>
          <a:bodyPr lIns="0" tIns="0" rIns="0" bIns="0"/>
          <a:lstStyle>
            <a:lvl1pPr marL="228594" indent="-228594">
              <a:buClr>
                <a:srgbClr val="77BA49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77BA49"/>
              </a:buClr>
              <a:defRPr sz="1800" baseline="0"/>
            </a:lvl2pPr>
            <a:lvl3pPr>
              <a:buClr>
                <a:srgbClr val="77BA49"/>
              </a:buClr>
              <a:defRPr sz="1500" baseline="0"/>
            </a:lvl3pPr>
            <a:lvl4pPr>
              <a:buClr>
                <a:srgbClr val="77BA49"/>
              </a:buClr>
              <a:defRPr sz="1500" baseline="0"/>
            </a:lvl4pPr>
            <a:lvl5pPr>
              <a:buClr>
                <a:srgbClr val="77BA49"/>
              </a:buCl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2340E9-11A7-BB43-AF49-310BD2A9D2E3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593C4DE-DCDD-7B45-9DC4-5DC47D96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0EFE8CD-C81F-704A-A700-78D5A4D1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F94DF2-85E5-C74E-B0D3-FA6C9A90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48DB7278-616B-BD44-932E-0CF4E97E43CA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F5BD566-9F96-4112-8706-165534B25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E153682-F79F-4991-95BF-7706820B565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2" name="Gerade Verbindung 22">
            <a:extLst>
              <a:ext uri="{FF2B5EF4-FFF2-40B4-BE49-F238E27FC236}">
                <a16:creationId xmlns:a16="http://schemas.microsoft.com/office/drawing/2014/main" id="{CBB4C176-7A13-43E7-BABD-16826DB2F06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344F06A4-5D86-4A26-AEB9-A90F87C6C1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94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pos="204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509184"/>
            <a:ext cx="4103688" cy="489584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8C1DA27-065F-7C4C-A9FA-DF15FE66B08E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D53806-EF20-EA4B-881D-60856F9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1234AC7-50CC-A64F-9B69-1D63388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2243D88-BC8A-4243-B8B3-639AF62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93DC2132-61EE-2448-B1D2-C4DF1767707F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FA87C3-8005-4469-BEC1-271ED6A6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EA0F11A3-C2E3-4F66-8DE4-4A507A843DD2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5" name="Gerade Verbindung 27">
            <a:extLst>
              <a:ext uri="{FF2B5EF4-FFF2-40B4-BE49-F238E27FC236}">
                <a16:creationId xmlns:a16="http://schemas.microsoft.com/office/drawing/2014/main" id="{C0DDCA45-27EA-4957-8CFC-BCC6F19AA10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4130B2C-4765-48C3-AAF9-F461DD40FC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59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1076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 marL="914400" indent="0">
              <a:buNone/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7" name="Bildplatzhalter 5">
            <a:extLst>
              <a:ext uri="{FF2B5EF4-FFF2-40B4-BE49-F238E27FC236}">
                <a16:creationId xmlns:a16="http://schemas.microsoft.com/office/drawing/2014/main" id="{92B60458-4FFD-0849-BEE7-47F10FEBCB7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00575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6" name="Inhaltsplatzhalter 8">
            <a:extLst>
              <a:ext uri="{FF2B5EF4-FFF2-40B4-BE49-F238E27FC236}">
                <a16:creationId xmlns:a16="http://schemas.microsoft.com/office/drawing/2014/main" id="{E055EB21-537E-3846-BC1A-C961C1EC145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082498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7" name="Bildplatzhalter 5">
            <a:extLst>
              <a:ext uri="{FF2B5EF4-FFF2-40B4-BE49-F238E27FC236}">
                <a16:creationId xmlns:a16="http://schemas.microsoft.com/office/drawing/2014/main" id="{1C051F10-DD7B-144D-90F5-984DEDBE41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81997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DBAA7909-0F89-DB41-AA44-A96F7F52895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238802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9" name="Bildplatzhalter 5">
            <a:extLst>
              <a:ext uri="{FF2B5EF4-FFF2-40B4-BE49-F238E27FC236}">
                <a16:creationId xmlns:a16="http://schemas.microsoft.com/office/drawing/2014/main" id="{4C23EA98-655D-8748-A63B-CAA0101CE7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8301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6" name="Vertikaler Textplatzhalter 13">
            <a:extLst>
              <a:ext uri="{FF2B5EF4-FFF2-40B4-BE49-F238E27FC236}">
                <a16:creationId xmlns:a16="http://schemas.microsoft.com/office/drawing/2014/main" id="{D5FD1DD8-5EA0-7843-8E92-467888EE4222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1169176-C01E-6A45-8335-6B1DF8D1C5CB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BA7A6288-3952-3246-902B-F23437FB4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F11B9ADB-781A-9845-A80C-87FFB1DA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97AC2132-85EE-8E45-906C-851A4548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A8F69E1-BEE2-7345-9418-690E6E4811AF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9E3847F-B939-4550-81BA-C8E40B940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DA6663D2-DC9D-4E4D-A41A-75A9C712666D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9" name="Gerade Verbindung 31">
            <a:extLst>
              <a:ext uri="{FF2B5EF4-FFF2-40B4-BE49-F238E27FC236}">
                <a16:creationId xmlns:a16="http://schemas.microsoft.com/office/drawing/2014/main" id="{8D26F190-B764-4DE6-8FCC-8085C5652B75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70334EFD-2362-4FF1-876D-3582609BD4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2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04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4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/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0" name="Bildplatzhalter 3">
            <a:extLst>
              <a:ext uri="{FF2B5EF4-FFF2-40B4-BE49-F238E27FC236}">
                <a16:creationId xmlns:a16="http://schemas.microsoft.com/office/drawing/2014/main" id="{02870007-B315-A84C-826C-A93B8C05D8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657790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47624A23-F85B-4047-B34C-B0E8032B5D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57790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CF69278E-D2C2-D542-8B28-9B43069921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5588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C1B5A0D8-8609-6D4A-8558-4C297036DE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775588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1367C0C8-9797-2547-81DF-9B33476479D6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D1F1680-C140-5649-9A5C-6EF768B4875D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0A6B7C1D-3024-7D48-9927-66FA3224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220F999-C1F2-284C-A619-083DA6EC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7120C66-0D42-0B44-9891-878F90A5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AEAD4E5-DEAC-864C-A59F-2E9B14DC7F68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6CC486-4F01-4BEC-B583-871191A3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3569EEFA-0350-4EFB-8DC8-18268505EF50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0" name="Gerade Verbindung 34">
            <a:extLst>
              <a:ext uri="{FF2B5EF4-FFF2-40B4-BE49-F238E27FC236}">
                <a16:creationId xmlns:a16="http://schemas.microsoft.com/office/drawing/2014/main" id="{B2EA5702-721C-434D-AD22-EAA546B03B64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9054588-77FC-4F7C-B966-7A58E5985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88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5_4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2" name="Bildplatzhalter 3">
            <a:extLst>
              <a:ext uri="{FF2B5EF4-FFF2-40B4-BE49-F238E27FC236}">
                <a16:creationId xmlns:a16="http://schemas.microsoft.com/office/drawing/2014/main" id="{02BECAA8-B05F-894F-A303-752FA1506B6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657790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3" name="Bildplatzhalter 3">
            <a:extLst>
              <a:ext uri="{FF2B5EF4-FFF2-40B4-BE49-F238E27FC236}">
                <a16:creationId xmlns:a16="http://schemas.microsoft.com/office/drawing/2014/main" id="{88B1D2C0-15B0-3942-8880-C8BE4C49434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75588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E6E39A3D-FEB4-8C4E-B671-C0784913AF8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1345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D4ADE4EC-101B-6D4B-A9CC-0DA708FF91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519144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C1AE140F-9F9D-3A40-A45B-D2E71FB12701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64466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07554449-FAF7-D747-A5F4-594F3CD4ABD5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01AE9F-256F-5C41-A1A2-8C27A8A9DF45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CF6CCD3A-92BC-FE47-9A77-6542A5CC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AB6758FC-DB1D-AA49-A620-E6D07271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B15C3457-3ECA-4349-B5A2-65931396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2D44ABA-4067-3645-BF92-E343FA9B2FAE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862B8E-CAEE-4E57-968F-5C2C2310A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693734CB-9170-448C-A1BF-2DBD19F2BFB9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0" name="Gerade Verbindung 35">
            <a:extLst>
              <a:ext uri="{FF2B5EF4-FFF2-40B4-BE49-F238E27FC236}">
                <a16:creationId xmlns:a16="http://schemas.microsoft.com/office/drawing/2014/main" id="{0BD44E05-F20D-4EA9-8718-05EFE946CC94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07944EFB-D268-49E4-97F2-4D28163375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81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6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846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303CC690-6ACE-404F-BAB6-D72A58A0E04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02909" y="1518651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Inhaltsplatzhalter 8">
            <a:extLst>
              <a:ext uri="{FF2B5EF4-FFF2-40B4-BE49-F238E27FC236}">
                <a16:creationId xmlns:a16="http://schemas.microsoft.com/office/drawing/2014/main" id="{87645B6A-2033-4840-849C-1F554BF1A528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219117"/>
            <a:ext cx="6229350" cy="149726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Inhaltsplatzhalter 8">
            <a:extLst>
              <a:ext uri="{FF2B5EF4-FFF2-40B4-BE49-F238E27FC236}">
                <a16:creationId xmlns:a16="http://schemas.microsoft.com/office/drawing/2014/main" id="{BFC1FE68-4E7B-1F4E-A9E4-9BE064B2F65E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519363" y="4919579"/>
            <a:ext cx="6229350" cy="1485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A133D1F5-F831-3343-9517-E0AB76EC852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95289" y="4924838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35E4D7FB-EB64-6D41-B906-9867681988C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95289" y="3229809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2" name="Vertikaler Textplatzhalter 13">
            <a:extLst>
              <a:ext uri="{FF2B5EF4-FFF2-40B4-BE49-F238E27FC236}">
                <a16:creationId xmlns:a16="http://schemas.microsoft.com/office/drawing/2014/main" id="{744877FF-CD41-BB41-97DA-40E357ED5A33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0C9EE32-82F5-7B47-AD61-3C1BD991AB85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894A99B1-84F0-7746-B969-01A9372A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B02EE008-CD66-3043-96B7-D041D4DC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16D9C4B2-2DC3-104E-B8BD-22EB62E0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BE09DBE-200B-FE4E-B907-D7BC009C7B68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CBFD6B-4BF3-48BD-9B66-75E0C8E51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D6A1A3E-659C-4F44-AE7F-8C9E4DBF3CA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2" name="Gerade Verbindung 36">
            <a:extLst>
              <a:ext uri="{FF2B5EF4-FFF2-40B4-BE49-F238E27FC236}">
                <a16:creationId xmlns:a16="http://schemas.microsoft.com/office/drawing/2014/main" id="{7546CC13-C148-409C-9E10-C520583C53E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FC0C62-AE84-41FE-BB5D-B070BA7691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16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oga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6CD23B8-3E5E-9849-9B87-50DCBB99144B}"/>
              </a:ext>
            </a:extLst>
          </p:cNvPr>
          <p:cNvSpPr/>
          <p:nvPr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2DC440-411E-1E43-B720-2976B6E9ED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7220" y="1770802"/>
            <a:ext cx="5803150" cy="4256187"/>
          </a:xfrm>
        </p:spPr>
        <p:txBody>
          <a:bodyPr anchor="t" anchorCtr="0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57B67B-3289-0445-A78E-0C62A00C4E7F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D9C8156-30CC-9E47-8B60-BDF943D3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49D2F2D-2E26-6441-A9ED-E28E0B5F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0717A2E-6365-9546-9CC9-D29CB8FE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06C892F-9F55-3749-887D-009EC8AB79A7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01049AA3-00E8-4BF2-AE7A-F026767273D4}"/>
              </a:ext>
            </a:extLst>
          </p:cNvPr>
          <p:cNvSpPr/>
          <p:nvPr userDrawn="1"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F34B0F8-130E-4CFC-824E-8A2C0C0EDA0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1" name="Gerade Verbindung 23">
            <a:extLst>
              <a:ext uri="{FF2B5EF4-FFF2-40B4-BE49-F238E27FC236}">
                <a16:creationId xmlns:a16="http://schemas.microsoft.com/office/drawing/2014/main" id="{E5C16218-EAF0-49E9-9F9A-50032235275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886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61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30667" y="6346412"/>
            <a:ext cx="1160393" cy="29292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BAE8D7F-268E-C048-851F-5464429E11C2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3680" y="6346412"/>
            <a:ext cx="5598216" cy="22335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10938" y="6346412"/>
            <a:ext cx="504411" cy="21341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6421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693" r:id="rId11"/>
    <p:sldLayoutId id="2147483696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7BA49"/>
        </a:buClr>
        <a:buFont typeface="Wingdings" pitchFamily="2" charset="2"/>
        <a:buChar char="§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719333"/>
            <a:ext cx="7717500" cy="1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536633"/>
            <a:ext cx="7717500" cy="4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16579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2.xml"/><Relationship Id="rId6" Type="http://schemas.microsoft.com/office/2007/relationships/hdphoto" Target="../media/hdphoto3.wdp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jp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4.png"/><Relationship Id="rId5" Type="http://schemas.microsoft.com/office/2007/relationships/hdphoto" Target="../media/hdphoto4.wdp"/><Relationship Id="rId4" Type="http://schemas.openxmlformats.org/officeDocument/2006/relationships/image" Target="../media/image26.png"/><Relationship Id="rId9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Untertitel 13">
            <a:extLst>
              <a:ext uri="{FF2B5EF4-FFF2-40B4-BE49-F238E27FC236}">
                <a16:creationId xmlns:a16="http://schemas.microsoft.com/office/drawing/2014/main" id="{513BF8AB-7F6D-E845-BD4A-462F48B42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4116158"/>
            <a:ext cx="4572000" cy="237633"/>
          </a:xfrm>
        </p:spPr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Denise Falk, Simon Hofer und Hannah </a:t>
            </a:r>
            <a:r>
              <a:rPr lang="de-DE" sz="1600" dirty="0" err="1">
                <a:solidFill>
                  <a:schemeClr val="bg1"/>
                </a:solidFill>
              </a:rPr>
              <a:t>Knehr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40C7CED0-E5C4-4D47-B0AD-E5DA75532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1737920"/>
            <a:ext cx="4572000" cy="193993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de-DE" sz="3600" dirty="0">
                <a:solidFill>
                  <a:schemeClr val="accent2"/>
                </a:solidFill>
              </a:rPr>
              <a:t>Big (</a:t>
            </a:r>
            <a:r>
              <a:rPr lang="de-DE" sz="3600" dirty="0" err="1">
                <a:solidFill>
                  <a:schemeClr val="accent2"/>
                </a:solidFill>
              </a:rPr>
              <a:t>Social</a:t>
            </a:r>
            <a:r>
              <a:rPr lang="de-DE" sz="3600" dirty="0">
                <a:solidFill>
                  <a:schemeClr val="accent2"/>
                </a:solidFill>
              </a:rPr>
              <a:t>) </a:t>
            </a:r>
            <a:br>
              <a:rPr lang="de-DE" sz="3600" dirty="0">
                <a:solidFill>
                  <a:schemeClr val="accent2"/>
                </a:solidFill>
              </a:rPr>
            </a:br>
            <a:r>
              <a:rPr lang="de-DE" sz="3600" dirty="0">
                <a:solidFill>
                  <a:schemeClr val="accent2"/>
                </a:solidFill>
              </a:rPr>
              <a:t>Data Analytics</a:t>
            </a:r>
            <a:br>
              <a:rPr lang="de-DE" dirty="0">
                <a:solidFill>
                  <a:schemeClr val="accent2"/>
                </a:solidFill>
              </a:rPr>
            </a:br>
            <a:r>
              <a:rPr lang="de-DE" dirty="0">
                <a:solidFill>
                  <a:schemeClr val="accent2"/>
                </a:solidFill>
              </a:rPr>
              <a:t>-</a:t>
            </a:r>
            <a:br>
              <a:rPr lang="de-DE" dirty="0">
                <a:solidFill>
                  <a:schemeClr val="accent2"/>
                </a:solidFill>
              </a:rPr>
            </a:br>
            <a:r>
              <a:rPr lang="de-DE" sz="2700" b="0" dirty="0" err="1">
                <a:solidFill>
                  <a:schemeClr val="accent2"/>
                </a:solidFill>
              </a:rPr>
              <a:t>Explaining</a:t>
            </a:r>
            <a:r>
              <a:rPr lang="de-DE" sz="2700" b="0" dirty="0">
                <a:solidFill>
                  <a:schemeClr val="accent2"/>
                </a:solidFill>
              </a:rPr>
              <a:t> </a:t>
            </a:r>
            <a:r>
              <a:rPr lang="de-DE" sz="2700" b="0" dirty="0" err="1">
                <a:solidFill>
                  <a:schemeClr val="accent2"/>
                </a:solidFill>
              </a:rPr>
              <a:t>Credit</a:t>
            </a:r>
            <a:r>
              <a:rPr lang="de-DE" sz="2700" b="0" dirty="0">
                <a:solidFill>
                  <a:schemeClr val="accent2"/>
                </a:solidFill>
              </a:rPr>
              <a:t> Scores</a:t>
            </a:r>
            <a:endParaRPr lang="de-DE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959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B5EE0168-D421-DB4F-32A3-A3A2D8760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345" y="1977278"/>
            <a:ext cx="3993226" cy="3856054"/>
          </a:xfrm>
          <a:prstGeom prst="rect">
            <a:avLst/>
          </a:prstGeom>
        </p:spPr>
      </p:pic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766F2FB5-9858-4318-CF83-01585F47393A}"/>
              </a:ext>
            </a:extLst>
          </p:cNvPr>
          <p:cNvSpPr/>
          <p:nvPr/>
        </p:nvSpPr>
        <p:spPr>
          <a:xfrm>
            <a:off x="3028888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Multiplikationszeichen 35">
            <a:extLst>
              <a:ext uri="{FF2B5EF4-FFF2-40B4-BE49-F238E27FC236}">
                <a16:creationId xmlns:a16="http://schemas.microsoft.com/office/drawing/2014/main" id="{31DA5640-B958-9EEE-A12C-D4DD589FB733}"/>
              </a:ext>
            </a:extLst>
          </p:cNvPr>
          <p:cNvSpPr/>
          <p:nvPr/>
        </p:nvSpPr>
        <p:spPr>
          <a:xfrm>
            <a:off x="3942923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Multiplikationszeichen 36">
            <a:extLst>
              <a:ext uri="{FF2B5EF4-FFF2-40B4-BE49-F238E27FC236}">
                <a16:creationId xmlns:a16="http://schemas.microsoft.com/office/drawing/2014/main" id="{5038A9DF-9813-3326-2E25-3FE102469EF5}"/>
              </a:ext>
            </a:extLst>
          </p:cNvPr>
          <p:cNvSpPr/>
          <p:nvPr/>
        </p:nvSpPr>
        <p:spPr>
          <a:xfrm>
            <a:off x="4700438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Multiplikationszeichen 37">
            <a:extLst>
              <a:ext uri="{FF2B5EF4-FFF2-40B4-BE49-F238E27FC236}">
                <a16:creationId xmlns:a16="http://schemas.microsoft.com/office/drawing/2014/main" id="{AC54C1FC-25EB-B188-D4FD-138CAEAE4557}"/>
              </a:ext>
            </a:extLst>
          </p:cNvPr>
          <p:cNvSpPr/>
          <p:nvPr/>
        </p:nvSpPr>
        <p:spPr>
          <a:xfrm>
            <a:off x="6239531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048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52381C4-61DE-7C0C-257E-84FCD36E8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999"/>
          <a:stretch/>
        </p:blipFill>
        <p:spPr>
          <a:xfrm>
            <a:off x="8099176" y="2005687"/>
            <a:ext cx="932874" cy="3057997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A290A15-9533-7CAB-16FA-5A877EF05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306"/>
          <a:stretch/>
        </p:blipFill>
        <p:spPr>
          <a:xfrm>
            <a:off x="2525073" y="2005687"/>
            <a:ext cx="5211087" cy="3057997"/>
          </a:xfrm>
          <a:prstGeom prst="rect">
            <a:avLst/>
          </a:prstGeom>
        </p:spPr>
      </p:pic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766F2FB5-9858-4318-CF83-01585F47393A}"/>
              </a:ext>
            </a:extLst>
          </p:cNvPr>
          <p:cNvSpPr/>
          <p:nvPr/>
        </p:nvSpPr>
        <p:spPr>
          <a:xfrm>
            <a:off x="2954996" y="2603939"/>
            <a:ext cx="1362819" cy="1861491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C57CA90-FA89-B687-881A-B2CD270C7B3C}"/>
              </a:ext>
            </a:extLst>
          </p:cNvPr>
          <p:cNvSpPr txBox="1"/>
          <p:nvPr/>
        </p:nvSpPr>
        <p:spPr>
          <a:xfrm>
            <a:off x="7696653" y="318098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56023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84213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C57CA90-FA89-B687-881A-B2CD270C7B3C}"/>
              </a:ext>
            </a:extLst>
          </p:cNvPr>
          <p:cNvSpPr txBox="1"/>
          <p:nvPr/>
        </p:nvSpPr>
        <p:spPr>
          <a:xfrm>
            <a:off x="6918844" y="2460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9BC0EFE-B074-AB5E-5858-4E565CFAE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9" r="28230"/>
          <a:stretch/>
        </p:blipFill>
        <p:spPr>
          <a:xfrm>
            <a:off x="2457665" y="2052734"/>
            <a:ext cx="4343772" cy="131728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5EAE76C-87B1-2016-4CDB-705BF4D48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68" t="2830" b="45548"/>
          <a:stretch/>
        </p:blipFill>
        <p:spPr>
          <a:xfrm>
            <a:off x="7672765" y="2052734"/>
            <a:ext cx="835037" cy="1376266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49BA3CC-4AB9-E2ED-2A77-91F17745CDE3}"/>
              </a:ext>
            </a:extLst>
          </p:cNvPr>
          <p:cNvCxnSpPr/>
          <p:nvPr/>
        </p:nvCxnSpPr>
        <p:spPr>
          <a:xfrm>
            <a:off x="7408506" y="2052734"/>
            <a:ext cx="0" cy="13172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58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84213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4D4408B-9369-FC2E-05A1-C76029135304}"/>
              </a:ext>
            </a:extLst>
          </p:cNvPr>
          <p:cNvSpPr txBox="1"/>
          <p:nvPr/>
        </p:nvSpPr>
        <p:spPr>
          <a:xfrm>
            <a:off x="484213" y="4629319"/>
            <a:ext cx="16459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Aufteilung der Attribute in stetig und diskret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AC25811-2FD3-F3A6-FE9F-E4D826C2B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673" y="1977278"/>
            <a:ext cx="5311600" cy="3101609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94F9B69-849D-8AFA-8F1B-09C5EF49F850}"/>
              </a:ext>
            </a:extLst>
          </p:cNvPr>
          <p:cNvSpPr/>
          <p:nvPr/>
        </p:nvSpPr>
        <p:spPr>
          <a:xfrm>
            <a:off x="2578673" y="1974832"/>
            <a:ext cx="1141990" cy="15747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A9E06F5-2060-8692-8E29-59BC2D7A48C5}"/>
              </a:ext>
            </a:extLst>
          </p:cNvPr>
          <p:cNvSpPr/>
          <p:nvPr/>
        </p:nvSpPr>
        <p:spPr>
          <a:xfrm>
            <a:off x="7130302" y="1977278"/>
            <a:ext cx="759972" cy="1550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A272CD7-01CE-2F4C-F7AF-9C629B73ED06}"/>
              </a:ext>
            </a:extLst>
          </p:cNvPr>
          <p:cNvSpPr/>
          <p:nvPr/>
        </p:nvSpPr>
        <p:spPr>
          <a:xfrm>
            <a:off x="4871982" y="1974832"/>
            <a:ext cx="1062376" cy="1550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9565BCDA-0CE5-22AD-D4A4-86A2669A73BA}"/>
              </a:ext>
            </a:extLst>
          </p:cNvPr>
          <p:cNvSpPr/>
          <p:nvPr/>
        </p:nvSpPr>
        <p:spPr>
          <a:xfrm>
            <a:off x="5960048" y="1977278"/>
            <a:ext cx="1143016" cy="15502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ABA4BB39-747C-2130-AB84-7CD2C382F8ED}"/>
              </a:ext>
            </a:extLst>
          </p:cNvPr>
          <p:cNvSpPr/>
          <p:nvPr/>
        </p:nvSpPr>
        <p:spPr>
          <a:xfrm>
            <a:off x="3748927" y="1977278"/>
            <a:ext cx="1094791" cy="15502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3642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84213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4D4408B-9369-FC2E-05A1-C76029135304}"/>
              </a:ext>
            </a:extLst>
          </p:cNvPr>
          <p:cNvSpPr txBox="1"/>
          <p:nvPr/>
        </p:nvSpPr>
        <p:spPr>
          <a:xfrm>
            <a:off x="484213" y="4629319"/>
            <a:ext cx="16459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Aufteilung der Attribute in stetig und diskret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7A59E4-6203-07C3-CE8F-1AC9B5AF7914}"/>
              </a:ext>
            </a:extLst>
          </p:cNvPr>
          <p:cNvSpPr txBox="1"/>
          <p:nvPr/>
        </p:nvSpPr>
        <p:spPr>
          <a:xfrm>
            <a:off x="468933" y="5475322"/>
            <a:ext cx="164592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Skalierung der stetigen Attribute und </a:t>
            </a:r>
            <a:r>
              <a:rPr lang="de-DE" sz="1200" dirty="0">
                <a:solidFill>
                  <a:srgbClr val="374151"/>
                </a:solidFill>
                <a:latin typeface="+mj-lt"/>
              </a:rPr>
              <a:t>K</a:t>
            </a:r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odierung der diskreten Attribute</a:t>
            </a:r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8FA91F58-9CD3-FA52-15E7-AA9FAA48783E}"/>
              </a:ext>
            </a:extLst>
          </p:cNvPr>
          <p:cNvGrpSpPr/>
          <p:nvPr/>
        </p:nvGrpSpPr>
        <p:grpSpPr>
          <a:xfrm>
            <a:off x="2630632" y="1977278"/>
            <a:ext cx="5453495" cy="4215704"/>
            <a:chOff x="2630632" y="1913891"/>
            <a:chExt cx="5640532" cy="4279091"/>
          </a:xfrm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B484FA4C-103B-DC81-D091-7AD63B66810B}"/>
                </a:ext>
              </a:extLst>
            </p:cNvPr>
            <p:cNvSpPr/>
            <p:nvPr/>
          </p:nvSpPr>
          <p:spPr>
            <a:xfrm>
              <a:off x="6958281" y="3116658"/>
              <a:ext cx="1272069" cy="714569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stetig </a:t>
              </a:r>
            </a:p>
          </p:txBody>
        </p:sp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5E61A70A-AF8C-A4FF-E2AC-7F93A1F6072B}"/>
                </a:ext>
              </a:extLst>
            </p:cNvPr>
            <p:cNvSpPr/>
            <p:nvPr/>
          </p:nvSpPr>
          <p:spPr>
            <a:xfrm>
              <a:off x="3508664" y="3120149"/>
              <a:ext cx="970654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diskret </a:t>
              </a:r>
            </a:p>
          </p:txBody>
        </p: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4AFE398E-CC21-E4F3-70CB-592E5E17A452}"/>
                </a:ext>
              </a:extLst>
            </p:cNvPr>
            <p:cNvSpPr/>
            <p:nvPr/>
          </p:nvSpPr>
          <p:spPr>
            <a:xfrm>
              <a:off x="4064578" y="1913891"/>
              <a:ext cx="1386163" cy="71104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Attribute </a:t>
              </a:r>
            </a:p>
          </p:txBody>
        </p:sp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3547F396-62C4-D65A-6A4F-4E2DDA7F1A65}"/>
                </a:ext>
              </a:extLst>
            </p:cNvPr>
            <p:cNvSpPr/>
            <p:nvPr/>
          </p:nvSpPr>
          <p:spPr>
            <a:xfrm>
              <a:off x="2630632" y="4382847"/>
              <a:ext cx="1120510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Ordinal </a:t>
              </a:r>
            </a:p>
          </p:txBody>
        </p: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6845A966-E700-6499-A154-D80D891EE3A6}"/>
                </a:ext>
              </a:extLst>
            </p:cNvPr>
            <p:cNvSpPr/>
            <p:nvPr/>
          </p:nvSpPr>
          <p:spPr>
            <a:xfrm>
              <a:off x="3917373" y="4382847"/>
              <a:ext cx="1120510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Nominal</a:t>
              </a:r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09E7583B-DCEB-D0D3-25FB-089EDF82550B}"/>
                </a:ext>
              </a:extLst>
            </p:cNvPr>
            <p:cNvSpPr/>
            <p:nvPr/>
          </p:nvSpPr>
          <p:spPr>
            <a:xfrm>
              <a:off x="5204115" y="4382847"/>
              <a:ext cx="1144350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Ziel-variable </a:t>
              </a:r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9773C323-0F40-D3B1-18B1-536A52C1FD08}"/>
                </a:ext>
              </a:extLst>
            </p:cNvPr>
            <p:cNvCxnSpPr>
              <a:stCxn id="19" idx="2"/>
              <a:endCxn id="18" idx="0"/>
            </p:cNvCxnSpPr>
            <p:nvPr/>
          </p:nvCxnSpPr>
          <p:spPr>
            <a:xfrm flipH="1">
              <a:off x="3993991" y="2624939"/>
              <a:ext cx="763669" cy="4952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403E9792-E586-2B9F-EBE0-6EEA936C15F8}"/>
                </a:ext>
              </a:extLst>
            </p:cNvPr>
            <p:cNvCxnSpPr>
              <a:stCxn id="18" idx="2"/>
              <a:endCxn id="20" idx="0"/>
            </p:cNvCxnSpPr>
            <p:nvPr/>
          </p:nvCxnSpPr>
          <p:spPr>
            <a:xfrm flipH="1">
              <a:off x="3190887" y="3831197"/>
              <a:ext cx="803104" cy="5516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ADB94D3D-6471-6572-834D-ACAC3EC45E6F}"/>
                </a:ext>
              </a:extLst>
            </p:cNvPr>
            <p:cNvCxnSpPr>
              <a:stCxn id="18" idx="2"/>
              <a:endCxn id="22" idx="0"/>
            </p:cNvCxnSpPr>
            <p:nvPr/>
          </p:nvCxnSpPr>
          <p:spPr>
            <a:xfrm>
              <a:off x="3993991" y="3831197"/>
              <a:ext cx="483637" cy="5516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BD60BBAC-5C9B-95BF-4DEA-7F917C209506}"/>
                </a:ext>
              </a:extLst>
            </p:cNvPr>
            <p:cNvCxnSpPr>
              <a:cxnSpLocks/>
              <a:stCxn id="18" idx="2"/>
              <a:endCxn id="23" idx="0"/>
            </p:cNvCxnSpPr>
            <p:nvPr/>
          </p:nvCxnSpPr>
          <p:spPr>
            <a:xfrm>
              <a:off x="3993991" y="3831197"/>
              <a:ext cx="1782299" cy="5516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70256328-AE14-2F7A-B1D0-C1A8964A1CF0}"/>
                </a:ext>
              </a:extLst>
            </p:cNvPr>
            <p:cNvCxnSpPr>
              <a:cxnSpLocks/>
              <a:stCxn id="19" idx="2"/>
              <a:endCxn id="17" idx="0"/>
            </p:cNvCxnSpPr>
            <p:nvPr/>
          </p:nvCxnSpPr>
          <p:spPr>
            <a:xfrm>
              <a:off x="4757660" y="2624939"/>
              <a:ext cx="2836656" cy="491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352983D6-4A2B-C6E0-DDB4-65D67FD21D9A}"/>
                </a:ext>
              </a:extLst>
            </p:cNvPr>
            <p:cNvSpPr/>
            <p:nvPr/>
          </p:nvSpPr>
          <p:spPr>
            <a:xfrm>
              <a:off x="2630632" y="5445567"/>
              <a:ext cx="1120510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Ordinal </a:t>
              </a:r>
            </a:p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Encoder</a:t>
              </a:r>
            </a:p>
          </p:txBody>
        </p:sp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id="{CC0DF348-1F78-3AF0-29FA-C8DF38A81A80}"/>
                </a:ext>
              </a:extLst>
            </p:cNvPr>
            <p:cNvSpPr/>
            <p:nvPr/>
          </p:nvSpPr>
          <p:spPr>
            <a:xfrm>
              <a:off x="3917373" y="5442635"/>
              <a:ext cx="1120510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>
                  <a:solidFill>
                    <a:schemeClr val="accent1"/>
                  </a:solidFill>
                </a:rPr>
                <a:t>One</a:t>
              </a:r>
              <a:r>
                <a:rPr lang="de-DE" sz="1600" dirty="0">
                  <a:solidFill>
                    <a:schemeClr val="accent1"/>
                  </a:solidFill>
                </a:rPr>
                <a:t>-Hot</a:t>
              </a:r>
            </a:p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Encoder</a:t>
              </a:r>
            </a:p>
          </p:txBody>
        </p:sp>
        <p:sp>
          <p:nvSpPr>
            <p:cNvPr id="37" name="Rechteck: abgerundete Ecken 36">
              <a:extLst>
                <a:ext uri="{FF2B5EF4-FFF2-40B4-BE49-F238E27FC236}">
                  <a16:creationId xmlns:a16="http://schemas.microsoft.com/office/drawing/2014/main" id="{EC055A06-CB27-623E-18E6-90FB20A316E3}"/>
                </a:ext>
              </a:extLst>
            </p:cNvPr>
            <p:cNvSpPr/>
            <p:nvPr/>
          </p:nvSpPr>
          <p:spPr>
            <a:xfrm>
              <a:off x="5216237" y="5441948"/>
              <a:ext cx="1120510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Label Encoder</a:t>
              </a:r>
            </a:p>
          </p:txBody>
        </p:sp>
        <p:sp>
          <p:nvSpPr>
            <p:cNvPr id="40" name="Rechteck: abgerundete Ecken 39">
              <a:extLst>
                <a:ext uri="{FF2B5EF4-FFF2-40B4-BE49-F238E27FC236}">
                  <a16:creationId xmlns:a16="http://schemas.microsoft.com/office/drawing/2014/main" id="{3E8853E6-58BC-D472-9C38-42B40B59E58B}"/>
                </a:ext>
              </a:extLst>
            </p:cNvPr>
            <p:cNvSpPr/>
            <p:nvPr/>
          </p:nvSpPr>
          <p:spPr>
            <a:xfrm>
              <a:off x="6954981" y="5481934"/>
              <a:ext cx="1316183" cy="711048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Standard-skalierung</a:t>
              </a:r>
            </a:p>
          </p:txBody>
        </p: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C3109353-7924-9442-5995-67B77F00A49A}"/>
                </a:ext>
              </a:extLst>
            </p:cNvPr>
            <p:cNvCxnSpPr>
              <a:cxnSpLocks/>
              <a:stCxn id="17" idx="2"/>
              <a:endCxn id="40" idx="0"/>
            </p:cNvCxnSpPr>
            <p:nvPr/>
          </p:nvCxnSpPr>
          <p:spPr>
            <a:xfrm>
              <a:off x="7594316" y="3831227"/>
              <a:ext cx="18757" cy="1650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12D997F-4485-2EE4-C011-32AA72ABD476}"/>
                </a:ext>
              </a:extLst>
            </p:cNvPr>
            <p:cNvCxnSpPr>
              <a:cxnSpLocks/>
              <a:stCxn id="20" idx="2"/>
              <a:endCxn id="35" idx="0"/>
            </p:cNvCxnSpPr>
            <p:nvPr/>
          </p:nvCxnSpPr>
          <p:spPr>
            <a:xfrm>
              <a:off x="3190887" y="5093895"/>
              <a:ext cx="0" cy="3516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FB6BF3C8-C91E-404A-1A37-2BAB9C3AE1AC}"/>
                </a:ext>
              </a:extLst>
            </p:cNvPr>
            <p:cNvCxnSpPr>
              <a:cxnSpLocks/>
              <a:stCxn id="22" idx="2"/>
              <a:endCxn id="36" idx="0"/>
            </p:cNvCxnSpPr>
            <p:nvPr/>
          </p:nvCxnSpPr>
          <p:spPr>
            <a:xfrm>
              <a:off x="4477628" y="5093895"/>
              <a:ext cx="0" cy="348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9338A61B-200B-A7D9-1E97-41FEC3DABCC4}"/>
                </a:ext>
              </a:extLst>
            </p:cNvPr>
            <p:cNvCxnSpPr>
              <a:cxnSpLocks/>
              <a:stCxn id="23" idx="2"/>
              <a:endCxn id="37" idx="0"/>
            </p:cNvCxnSpPr>
            <p:nvPr/>
          </p:nvCxnSpPr>
          <p:spPr>
            <a:xfrm>
              <a:off x="5776290" y="5093895"/>
              <a:ext cx="202" cy="3480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4180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AI - System </a:t>
            </a:r>
          </a:p>
        </p:txBody>
      </p:sp>
      <p:pic>
        <p:nvPicPr>
          <p:cNvPr id="5" name="Grafik 4" descr="Marke folgen mit einfarbiger Füllung">
            <a:extLst>
              <a:ext uri="{FF2B5EF4-FFF2-40B4-BE49-F238E27FC236}">
                <a16:creationId xmlns:a16="http://schemas.microsoft.com/office/drawing/2014/main" id="{54983D5F-4CB0-D4F1-0C23-B5023F842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9192" y="2836718"/>
            <a:ext cx="914400" cy="914400"/>
          </a:xfrm>
          <a:prstGeom prst="rect">
            <a:avLst/>
          </a:prstGeom>
        </p:spPr>
      </p:pic>
      <p:pic>
        <p:nvPicPr>
          <p:cNvPr id="7" name="Grafik 6" descr="Markee nicht mehr folgen mit einfarbiger Füllung">
            <a:extLst>
              <a:ext uri="{FF2B5EF4-FFF2-40B4-BE49-F238E27FC236}">
                <a16:creationId xmlns:a16="http://schemas.microsoft.com/office/drawing/2014/main" id="{96704BD7-C7F8-CD96-D1D6-E7FE0D37B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0409" y="2836718"/>
            <a:ext cx="914400" cy="9144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F3DA4E7-E9BC-950E-A298-5D8E4C2A062C}"/>
              </a:ext>
            </a:extLst>
          </p:cNvPr>
          <p:cNvSpPr txBox="1"/>
          <p:nvPr/>
        </p:nvSpPr>
        <p:spPr>
          <a:xfrm>
            <a:off x="3390034" y="1960050"/>
            <a:ext cx="236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1"/>
                </a:solidFill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3189985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XAI - System </a:t>
            </a:r>
          </a:p>
        </p:txBody>
      </p:sp>
      <p:pic>
        <p:nvPicPr>
          <p:cNvPr id="3" name="Grafik 2" descr="Marke folgen mit einfarbiger Füllung">
            <a:extLst>
              <a:ext uri="{FF2B5EF4-FFF2-40B4-BE49-F238E27FC236}">
                <a16:creationId xmlns:a16="http://schemas.microsoft.com/office/drawing/2014/main" id="{93438005-C65C-FFFF-7ADF-AABCFD20C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9192" y="2836718"/>
            <a:ext cx="914400" cy="914400"/>
          </a:xfrm>
          <a:prstGeom prst="rect">
            <a:avLst/>
          </a:prstGeom>
        </p:spPr>
      </p:pic>
      <p:pic>
        <p:nvPicPr>
          <p:cNvPr id="4" name="Grafik 3" descr="Markee nicht mehr folgen mit einfarbiger Füllung">
            <a:extLst>
              <a:ext uri="{FF2B5EF4-FFF2-40B4-BE49-F238E27FC236}">
                <a16:creationId xmlns:a16="http://schemas.microsoft.com/office/drawing/2014/main" id="{3059C76F-4890-80D2-9B5C-A815A853F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0409" y="2836718"/>
            <a:ext cx="914400" cy="9144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4048558" y="1893743"/>
            <a:ext cx="104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1"/>
                </a:solidFill>
              </a:rPr>
              <a:t>CARE</a:t>
            </a:r>
          </a:p>
        </p:txBody>
      </p:sp>
    </p:spTree>
    <p:extLst>
      <p:ext uri="{BB962C8B-B14F-4D97-AF65-F5344CB8AC3E}">
        <p14:creationId xmlns:p14="http://schemas.microsoft.com/office/powerpoint/2010/main" val="2195044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04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Ergebnisse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241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54910E-1C5F-6240-7020-739AF603078A}"/>
              </a:ext>
            </a:extLst>
          </p:cNvPr>
          <p:cNvSpPr txBox="1"/>
          <p:nvPr/>
        </p:nvSpPr>
        <p:spPr>
          <a:xfrm>
            <a:off x="2971800" y="34290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Platzhalter 2 </a:t>
            </a:r>
            <a:r>
              <a:rPr lang="de-DE" dirty="0" err="1"/>
              <a:t>Counterfactuals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0060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05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Fazit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110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3455357" y="-1896033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3244830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 flipH="1">
            <a:off x="2707402" y="-350520"/>
            <a:ext cx="6070838" cy="77907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15E30890-526F-3544-2DA5-B8DF5B6A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8" y="0"/>
            <a:ext cx="2613887" cy="1371719"/>
          </a:xfrm>
          <a:prstGeom prst="rect">
            <a:avLst/>
          </a:prstGeom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8243ABDB-773C-074F-FB22-E172D61B1F39}"/>
              </a:ext>
            </a:extLst>
          </p:cNvPr>
          <p:cNvSpPr txBox="1"/>
          <p:nvPr/>
        </p:nvSpPr>
        <p:spPr>
          <a:xfrm>
            <a:off x="365760" y="1578311"/>
            <a:ext cx="7237080" cy="4733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6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</a:pPr>
            <a:r>
              <a:rPr lang="en" sz="2400" kern="0" dirty="0">
                <a:solidFill>
                  <a:schemeClr val="tx1"/>
                </a:solidFill>
                <a:latin typeface="+mj-lt"/>
              </a:rPr>
              <a:t>Inhalt</a:t>
            </a:r>
            <a:endParaRPr lang="de-DE" sz="2140" b="1" strike="noStrike" spc="-1" dirty="0">
              <a:solidFill>
                <a:srgbClr val="000000"/>
              </a:solidFill>
              <a:latin typeface="+mj-lt"/>
              <a:ea typeface="ＭＳ Ｐゴシック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Einführung</a:t>
            </a: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Theoretische Grundlagen</a:t>
            </a: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pc="-1" dirty="0">
                <a:solidFill>
                  <a:srgbClr val="000000"/>
                </a:solidFill>
                <a:latin typeface="+mj-lt"/>
                <a:ea typeface="ＭＳ Ｐゴシック"/>
              </a:rPr>
              <a:t>Analyse</a:t>
            </a: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Ergebnisse</a:t>
            </a: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pc="-1" dirty="0">
                <a:solidFill>
                  <a:srgbClr val="000000"/>
                </a:solidFill>
                <a:latin typeface="+mj-lt"/>
                <a:ea typeface="ＭＳ Ｐゴシック"/>
              </a:rPr>
              <a:t>Fazit</a:t>
            </a:r>
            <a:endParaRPr lang="de-AT" sz="2140" b="1" strike="noStrike" spc="-1" dirty="0">
              <a:solidFill>
                <a:srgbClr val="000000"/>
              </a:solidFill>
              <a:latin typeface="+mj-lt"/>
              <a:ea typeface="ＭＳ Ｐゴシック"/>
            </a:endParaRPr>
          </a:p>
          <a:p>
            <a:pPr>
              <a:lnSpc>
                <a:spcPct val="150000"/>
              </a:lnSpc>
              <a:spcBef>
                <a:spcPts val="1599"/>
              </a:spcBef>
            </a:pP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3439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7;p64">
            <a:extLst>
              <a:ext uri="{FF2B5EF4-FFF2-40B4-BE49-F238E27FC236}">
                <a16:creationId xmlns:a16="http://schemas.microsoft.com/office/drawing/2014/main" id="{A0BAB6F1-F4D3-8B3D-91FD-5D9396466CFA}"/>
              </a:ext>
            </a:extLst>
          </p:cNvPr>
          <p:cNvSpPr txBox="1">
            <a:spLocks/>
          </p:cNvSpPr>
          <p:nvPr/>
        </p:nvSpPr>
        <p:spPr>
          <a:xfrm>
            <a:off x="2187678" y="970327"/>
            <a:ext cx="4720309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defTabSz="914400"/>
            <a:r>
              <a:rPr lang="de-DE" sz="3200" kern="0" dirty="0">
                <a:latin typeface="+mj-lt"/>
              </a:rPr>
              <a:t>Vielen Dank für Eure Aufmerksamkeit</a:t>
            </a:r>
          </a:p>
        </p:txBody>
      </p:sp>
      <p:sp>
        <p:nvSpPr>
          <p:cNvPr id="4" name="Google Shape;669;p64">
            <a:extLst>
              <a:ext uri="{FF2B5EF4-FFF2-40B4-BE49-F238E27FC236}">
                <a16:creationId xmlns:a16="http://schemas.microsoft.com/office/drawing/2014/main" id="{38ED8442-8F8A-07AA-E0E3-5CA93B5F3D14}"/>
              </a:ext>
            </a:extLst>
          </p:cNvPr>
          <p:cNvSpPr txBox="1">
            <a:spLocks/>
          </p:cNvSpPr>
          <p:nvPr/>
        </p:nvSpPr>
        <p:spPr>
          <a:xfrm>
            <a:off x="3370603" y="2508842"/>
            <a:ext cx="2354457" cy="382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en-US" kern="0" dirty="0">
                <a:solidFill>
                  <a:schemeClr val="accent1"/>
                </a:solidFill>
              </a:rPr>
              <a:t>Do you have any question?</a:t>
            </a:r>
          </a:p>
          <a:p>
            <a:pPr defTabSz="914400"/>
            <a:endParaRPr lang="en-US" kern="0" dirty="0">
              <a:solidFill>
                <a:schemeClr val="accent1"/>
              </a:solidFill>
            </a:endParaRPr>
          </a:p>
          <a:p>
            <a:pPr defTabSz="914400"/>
            <a:endParaRPr lang="en-US" kern="0" dirty="0">
              <a:solidFill>
                <a:schemeClr val="accent1"/>
              </a:solidFill>
            </a:endParaRPr>
          </a:p>
          <a:p>
            <a:pPr defTabSz="914400">
              <a:spcBef>
                <a:spcPts val="1600"/>
              </a:spcBef>
              <a:spcAft>
                <a:spcPts val="1600"/>
              </a:spcAft>
            </a:pPr>
            <a:endParaRPr lang="en-US" kern="0" dirty="0">
              <a:solidFill>
                <a:schemeClr val="accent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142788-3A93-6D4C-ACDD-5B0BC48A41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5" r="23812"/>
          <a:stretch/>
        </p:blipFill>
        <p:spPr>
          <a:xfrm>
            <a:off x="1928800" y="3871074"/>
            <a:ext cx="1441803" cy="1440000"/>
          </a:xfrm>
          <a:prstGeom prst="flowChartAlternateProcess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6E603B-E205-B817-ACC8-259B4A662B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3354"/>
          <a:stretch/>
        </p:blipFill>
        <p:spPr>
          <a:xfrm>
            <a:off x="3851099" y="3871074"/>
            <a:ext cx="1441802" cy="1440000"/>
          </a:xfrm>
          <a:prstGeom prst="round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08D5B1D-4CD2-4082-B82E-249AE1943C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639" r="4912"/>
          <a:stretch/>
        </p:blipFill>
        <p:spPr>
          <a:xfrm>
            <a:off x="5773398" y="3871074"/>
            <a:ext cx="1441802" cy="14400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706775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4"/>
          <p:cNvSpPr txBox="1">
            <a:spLocks noGrp="1"/>
          </p:cNvSpPr>
          <p:nvPr>
            <p:ph type="title"/>
          </p:nvPr>
        </p:nvSpPr>
        <p:spPr>
          <a:xfrm>
            <a:off x="2423052" y="1489574"/>
            <a:ext cx="4720309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 dirty="0">
                <a:latin typeface="+mj-lt"/>
              </a:rPr>
              <a:t>Vielen Dank für Eure Aufmerksamkeit</a:t>
            </a:r>
            <a:endParaRPr sz="3200" dirty="0">
              <a:latin typeface="+mj-lt"/>
            </a:endParaRPr>
          </a:p>
        </p:txBody>
      </p:sp>
      <p:sp>
        <p:nvSpPr>
          <p:cNvPr id="669" name="Google Shape;669;p64"/>
          <p:cNvSpPr txBox="1">
            <a:spLocks noGrp="1"/>
          </p:cNvSpPr>
          <p:nvPr>
            <p:ph type="subTitle" idx="2"/>
          </p:nvPr>
        </p:nvSpPr>
        <p:spPr>
          <a:xfrm>
            <a:off x="3050888" y="3066026"/>
            <a:ext cx="30075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accent5"/>
                </a:solidFill>
              </a:rPr>
              <a:t>Do you have any question?</a:t>
            </a:r>
          </a:p>
          <a:p>
            <a:pPr marL="0" indent="0">
              <a:lnSpc>
                <a:spcPct val="100000"/>
              </a:lnSpc>
            </a:pPr>
            <a:endParaRPr lang="en" dirty="0">
              <a:solidFill>
                <a:schemeClr val="accent5"/>
              </a:solidFill>
            </a:endParaRPr>
          </a:p>
          <a:p>
            <a:pPr marL="0" indent="0">
              <a:lnSpc>
                <a:spcPct val="100000"/>
              </a:lnSpc>
            </a:pPr>
            <a:endParaRPr dirty="0">
              <a:solidFill>
                <a:schemeClr val="accent5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endParaRPr dirty="0">
              <a:solidFill>
                <a:schemeClr val="accent5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3978216-CE98-40D5-B5DE-AF3A62D1D38E}"/>
              </a:ext>
            </a:extLst>
          </p:cNvPr>
          <p:cNvSpPr/>
          <p:nvPr/>
        </p:nvSpPr>
        <p:spPr>
          <a:xfrm>
            <a:off x="2708476" y="3866669"/>
            <a:ext cx="3692324" cy="106487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A56885-0C9F-4C70-B7FC-45F8F4223F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5" r="23812"/>
          <a:stretch/>
        </p:blipFill>
        <p:spPr>
          <a:xfrm>
            <a:off x="2910116" y="4146521"/>
            <a:ext cx="1441803" cy="1440000"/>
          </a:xfrm>
          <a:prstGeom prst="flowChartAlternateProcess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DFCFAE9-A362-40B2-A667-E149AF7CF6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7024" y="4146521"/>
            <a:ext cx="1441802" cy="1440000"/>
          </a:xfrm>
          <a:prstGeom prst="round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36A663C-2C13-444D-9A16-8764549B00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3354"/>
          <a:stretch/>
        </p:blipFill>
        <p:spPr>
          <a:xfrm>
            <a:off x="4783207" y="4146521"/>
            <a:ext cx="1441802" cy="1440000"/>
          </a:xfrm>
          <a:prstGeom prst="round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C38199F-E222-4B44-BD37-97295818F3E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639" r="4912"/>
          <a:stretch/>
        </p:blipFill>
        <p:spPr>
          <a:xfrm>
            <a:off x="6630450" y="4146521"/>
            <a:ext cx="1441802" cy="1440000"/>
          </a:xfrm>
          <a:prstGeom prst="round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F619C-D537-1041-BB10-4E02604C7F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 Platzhalter Blindtext</a:t>
            </a:r>
            <a:br>
              <a:rPr lang="de-DE" sz="2100" dirty="0"/>
            </a:br>
            <a:r>
              <a:rPr lang="de-DE" sz="2100" dirty="0"/>
              <a:t>Inhalt_2_2-spaltig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276D22-4C09-5848-8DD3-866878A42EE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de-DE" dirty="0"/>
              <a:t>Platzhalter Inhalt</a:t>
            </a:r>
          </a:p>
          <a:p>
            <a:pPr>
              <a:lnSpc>
                <a:spcPct val="130000"/>
              </a:lnSpc>
            </a:pPr>
            <a:r>
              <a:rPr lang="de-DE" dirty="0"/>
              <a:t>Zeilenabstand 1,3.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reratem</a:t>
            </a:r>
            <a:r>
              <a:rPr lang="de-DE" dirty="0"/>
              <a:t> </a:t>
            </a:r>
            <a:r>
              <a:rPr lang="de-DE" dirty="0" err="1"/>
              <a:t>reritib</a:t>
            </a:r>
            <a:r>
              <a:rPr lang="de-DE" dirty="0"/>
              <a:t> </a:t>
            </a:r>
            <a:r>
              <a:rPr lang="de-DE" dirty="0" err="1"/>
              <a:t>usani</a:t>
            </a:r>
            <a:r>
              <a:rPr lang="de-DE" dirty="0"/>
              <a:t> </a:t>
            </a:r>
            <a:r>
              <a:rPr lang="de-DE" dirty="0" err="1"/>
              <a:t>nveremp</a:t>
            </a:r>
            <a:r>
              <a:rPr lang="de-DE" dirty="0"/>
              <a:t> </a:t>
            </a:r>
            <a:r>
              <a:rPr lang="de-DE" dirty="0" err="1"/>
              <a:t>oribus</a:t>
            </a:r>
            <a:r>
              <a:rPr lang="de-DE" dirty="0"/>
              <a:t>, </a:t>
            </a:r>
            <a:r>
              <a:rPr lang="de-DE" dirty="0" err="1"/>
              <a:t>sitatate</a:t>
            </a:r>
            <a:r>
              <a:rPr lang="de-DE" dirty="0"/>
              <a:t> la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exceper</a:t>
            </a:r>
            <a:r>
              <a:rPr lang="de-DE" dirty="0"/>
              <a:t> </a:t>
            </a:r>
            <a:r>
              <a:rPr lang="de-DE" dirty="0" err="1"/>
              <a:t>chitibusam</a:t>
            </a:r>
            <a:r>
              <a:rPr lang="de-DE" dirty="0"/>
              <a:t> </a:t>
            </a:r>
            <a:r>
              <a:rPr lang="de-DE" dirty="0" err="1"/>
              <a:t>res</a:t>
            </a:r>
            <a:r>
              <a:rPr lang="de-DE" dirty="0"/>
              <a:t> am </a:t>
            </a:r>
            <a:r>
              <a:rPr lang="de-DE" dirty="0" err="1"/>
              <a:t>dolupta</a:t>
            </a:r>
            <a:r>
              <a:rPr lang="de-DE" dirty="0"/>
              <a:t> </a:t>
            </a:r>
            <a:r>
              <a:rPr lang="de-DE" dirty="0" err="1"/>
              <a:t>tatur</a:t>
            </a:r>
            <a:r>
              <a:rPr lang="de-DE" dirty="0"/>
              <a:t>, </a:t>
            </a:r>
            <a:r>
              <a:rPr lang="de-DE" dirty="0" err="1"/>
              <a:t>oditat</a:t>
            </a:r>
            <a:r>
              <a:rPr lang="de-DE" dirty="0"/>
              <a:t> </a:t>
            </a:r>
            <a:r>
              <a:rPr lang="de-DE" dirty="0" err="1"/>
              <a:t>officie</a:t>
            </a:r>
            <a:r>
              <a:rPr lang="de-DE" dirty="0"/>
              <a:t> </a:t>
            </a:r>
            <a:r>
              <a:rPr lang="de-DE" dirty="0" err="1"/>
              <a:t>ndesern</a:t>
            </a:r>
            <a:r>
              <a:rPr lang="de-DE" dirty="0"/>
              <a:t> </a:t>
            </a:r>
            <a:r>
              <a:rPr lang="de-DE" dirty="0" err="1"/>
              <a:t>atiasperio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  <a:r>
              <a:rPr lang="de-DE" dirty="0" err="1"/>
              <a:t>quia</a:t>
            </a:r>
            <a:r>
              <a:rPr lang="de-DE" dirty="0"/>
              <a:t> si </a:t>
            </a:r>
            <a:r>
              <a:rPr lang="de-DE" dirty="0" err="1"/>
              <a:t>con</a:t>
            </a:r>
            <a:r>
              <a:rPr lang="de-DE" dirty="0"/>
              <a:t> </a:t>
            </a:r>
            <a:r>
              <a:rPr lang="de-DE" dirty="0" err="1"/>
              <a:t>corios</a:t>
            </a:r>
            <a:r>
              <a:rPr lang="de-DE" dirty="0"/>
              <a:t> </a:t>
            </a:r>
          </a:p>
          <a:p>
            <a:pPr>
              <a:lnSpc>
                <a:spcPct val="130000"/>
              </a:lnSpc>
            </a:pP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consequi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peris</a:t>
            </a:r>
            <a:r>
              <a:rPr lang="de-DE" dirty="0"/>
              <a:t> </a:t>
            </a:r>
            <a:r>
              <a:rPr lang="de-DE" dirty="0" err="1"/>
              <a:t>ium</a:t>
            </a:r>
            <a:r>
              <a:rPr lang="de-DE" dirty="0"/>
              <a:t> </a:t>
            </a:r>
            <a:r>
              <a:rPr lang="de-DE" dirty="0" err="1"/>
              <a:t>quatem</a:t>
            </a:r>
            <a:r>
              <a:rPr lang="de-DE" dirty="0"/>
              <a:t> </a:t>
            </a:r>
            <a:r>
              <a:rPr lang="de-DE" dirty="0" err="1"/>
              <a:t>quasped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aliquamusam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omnimin</a:t>
            </a:r>
            <a:r>
              <a:rPr lang="de-DE" dirty="0"/>
              <a:t> </a:t>
            </a:r>
            <a:r>
              <a:rPr lang="de-DE" dirty="0" err="1"/>
              <a:t>corem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inverrum</a:t>
            </a:r>
            <a:r>
              <a:rPr lang="de-DE" dirty="0"/>
              <a:t> </a:t>
            </a:r>
            <a:r>
              <a:rPr lang="de-DE" dirty="0" err="1"/>
              <a:t>reratus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evelibust</a:t>
            </a:r>
            <a:r>
              <a:rPr lang="de-DE" dirty="0"/>
              <a:t>, </a:t>
            </a:r>
            <a:r>
              <a:rPr lang="de-DE" dirty="0" err="1"/>
              <a:t>te</a:t>
            </a:r>
            <a:r>
              <a:rPr lang="de-DE" dirty="0"/>
              <a:t> et quo</a:t>
            </a:r>
          </a:p>
          <a:p>
            <a:endParaRPr lang="de-DE" dirty="0"/>
          </a:p>
        </p:txBody>
      </p:sp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95D62EFD-AA79-CF4B-94C9-0844790D32D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9" name="Vertikaler Textplatzhalter 8">
            <a:extLst>
              <a:ext uri="{FF2B5EF4-FFF2-40B4-BE49-F238E27FC236}">
                <a16:creationId xmlns:a16="http://schemas.microsoft.com/office/drawing/2014/main" id="{76450216-4C32-6641-B968-7C870EDC6029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DF3297C-8314-F04E-8353-6AE780F450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5525" y="6638243"/>
            <a:ext cx="992303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021A93A-5765-484F-875E-4DEAAB522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612EBFB-6FD3-2A44-817A-80F3F9E0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0536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2C907DF7-650D-9844-837E-67905D2F0E67}"/>
              </a:ext>
            </a:extLst>
          </p:cNvPr>
          <p:cNvSpPr/>
          <p:nvPr/>
        </p:nvSpPr>
        <p:spPr>
          <a:xfrm>
            <a:off x="3240088" y="1509712"/>
            <a:ext cx="2668343" cy="901891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60C569A-96FF-A148-A67B-E44E80138F04}"/>
              </a:ext>
            </a:extLst>
          </p:cNvPr>
          <p:cNvSpPr/>
          <p:nvPr/>
        </p:nvSpPr>
        <p:spPr>
          <a:xfrm>
            <a:off x="395287" y="1509185"/>
            <a:ext cx="2679509" cy="2832879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AEAA87-8FC9-C44C-B409-6CEC99B2D3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b="0" dirty="0"/>
              <a:t>Inhalt_3_3-spaltig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1AB0E8-A3E3-F242-A2D4-F3569D0621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0926" y="1616764"/>
            <a:ext cx="2514246" cy="2621752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/>
              <a:t>Zeilenabstand 1,3.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Oditat</a:t>
            </a:r>
            <a:r>
              <a:rPr lang="de-DE" b="1" dirty="0"/>
              <a:t> </a:t>
            </a:r>
            <a:r>
              <a:rPr lang="de-DE" b="1" dirty="0" err="1"/>
              <a:t>officie</a:t>
            </a:r>
            <a:r>
              <a:rPr lang="de-DE" b="1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Adesern</a:t>
            </a:r>
            <a:r>
              <a:rPr lang="de-DE" b="1" dirty="0"/>
              <a:t> </a:t>
            </a:r>
            <a:r>
              <a:rPr lang="de-DE" b="1" dirty="0" err="1"/>
              <a:t>atiasperio</a:t>
            </a:r>
            <a:r>
              <a:rPr lang="de-DE" b="1" dirty="0"/>
              <a:t> </a:t>
            </a:r>
            <a:r>
              <a:rPr lang="de-DE" b="1" dirty="0" err="1"/>
              <a:t>qui</a:t>
            </a:r>
            <a:r>
              <a:rPr lang="de-DE" b="1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quia</a:t>
            </a:r>
            <a:r>
              <a:rPr lang="de-DE" b="1" dirty="0"/>
              <a:t> si </a:t>
            </a:r>
            <a:r>
              <a:rPr lang="de-DE" b="1" dirty="0" err="1"/>
              <a:t>con</a:t>
            </a:r>
            <a:r>
              <a:rPr lang="de-DE" b="1" dirty="0"/>
              <a:t> </a:t>
            </a:r>
            <a:r>
              <a:rPr lang="de-DE" b="1" dirty="0" err="1"/>
              <a:t>corios</a:t>
            </a:r>
            <a:r>
              <a:rPr lang="de-DE" b="1" dirty="0"/>
              <a:t> </a:t>
            </a:r>
            <a:r>
              <a:rPr lang="de-DE" b="1" dirty="0" err="1"/>
              <a:t>dolumi</a:t>
            </a:r>
            <a:r>
              <a:rPr lang="de-DE" b="1" dirty="0"/>
              <a:t> </a:t>
            </a:r>
            <a:r>
              <a:rPr lang="de-DE" b="1" dirty="0" err="1"/>
              <a:t>consequi</a:t>
            </a:r>
            <a:r>
              <a:rPr lang="de-DE" b="1" dirty="0"/>
              <a:t> </a:t>
            </a:r>
            <a:r>
              <a:rPr lang="de-DE" b="1" dirty="0" err="1"/>
              <a:t>dolore</a:t>
            </a:r>
            <a:r>
              <a:rPr lang="de-DE" b="1" dirty="0"/>
              <a:t> </a:t>
            </a:r>
            <a:r>
              <a:rPr lang="de-DE" b="1" dirty="0" err="1"/>
              <a:t>peris</a:t>
            </a:r>
            <a:r>
              <a:rPr lang="de-DE" b="1" dirty="0"/>
              <a:t> </a:t>
            </a:r>
            <a:r>
              <a:rPr lang="de-DE" b="1" dirty="0" err="1"/>
              <a:t>ium</a:t>
            </a:r>
            <a:r>
              <a:rPr lang="de-DE" b="1" dirty="0"/>
              <a:t> </a:t>
            </a:r>
            <a:r>
              <a:rPr lang="de-DE" b="1" dirty="0" err="1"/>
              <a:t>quatem</a:t>
            </a:r>
            <a:r>
              <a:rPr lang="de-DE" b="1" dirty="0"/>
              <a:t> </a:t>
            </a:r>
            <a:r>
              <a:rPr lang="de-DE" b="1" dirty="0" err="1"/>
              <a:t>quasped</a:t>
            </a:r>
            <a:r>
              <a:rPr lang="de-DE" b="1" dirty="0"/>
              <a:t> </a:t>
            </a:r>
            <a:r>
              <a:rPr lang="de-DE" b="1" dirty="0" err="1"/>
              <a:t>qui</a:t>
            </a:r>
            <a:endParaRPr lang="de-DE" b="1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AE8671F6-9EA5-0544-90B5-21F277AFA62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" r="52"/>
          <a:stretch/>
        </p:blipFill>
        <p:spPr/>
      </p:pic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7DB0C6C2-0356-E84D-AB74-05F03E0E823C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254621" y="1509184"/>
            <a:ext cx="2448316" cy="2578307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b="1" dirty="0" err="1"/>
              <a:t>Ditat</a:t>
            </a:r>
            <a:r>
              <a:rPr lang="de-DE" b="1" dirty="0"/>
              <a:t> </a:t>
            </a:r>
            <a:r>
              <a:rPr lang="de-DE" b="1" dirty="0" err="1"/>
              <a:t>officie</a:t>
            </a:r>
            <a:r>
              <a:rPr lang="de-DE" b="1" dirty="0"/>
              <a:t> </a:t>
            </a:r>
            <a:r>
              <a:rPr lang="de-DE" b="1" dirty="0" err="1"/>
              <a:t>ndesern</a:t>
            </a:r>
            <a:r>
              <a:rPr lang="de-DE" b="1" dirty="0"/>
              <a:t> </a:t>
            </a:r>
            <a:r>
              <a:rPr lang="de-DE" b="1" dirty="0" err="1"/>
              <a:t>omnes</a:t>
            </a:r>
            <a:r>
              <a:rPr lang="de-DE" b="1" dirty="0"/>
              <a:t> </a:t>
            </a:r>
          </a:p>
          <a:p>
            <a:pPr marL="0" indent="0">
              <a:buNone/>
            </a:pPr>
            <a:endParaRPr lang="de-DE" b="1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Otiasperio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Dorios</a:t>
            </a:r>
            <a:r>
              <a:rPr lang="de-DE" dirty="0"/>
              <a:t> </a:t>
            </a: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Folore</a:t>
            </a:r>
            <a:r>
              <a:rPr lang="de-DE" dirty="0"/>
              <a:t> </a:t>
            </a:r>
            <a:r>
              <a:rPr lang="de-DE" dirty="0" err="1"/>
              <a:t>peris</a:t>
            </a:r>
            <a:endParaRPr lang="de-DE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b="1" dirty="0">
              <a:solidFill>
                <a:schemeClr val="bg1"/>
              </a:solidFill>
            </a:endParaRPr>
          </a:p>
          <a:p>
            <a:endParaRPr lang="de-DE" dirty="0"/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7D2D6BDA-1CBE-854E-B81C-AF40FB05662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" r="52"/>
          <a:stretch/>
        </p:blipFill>
        <p:spPr/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EFF19D9-86C7-094B-B750-0D6BE64A3C91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339285" y="1509184"/>
            <a:ext cx="2418420" cy="2578307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Ditat</a:t>
            </a:r>
            <a:r>
              <a:rPr lang="de-DE" b="1" dirty="0"/>
              <a:t> </a:t>
            </a:r>
            <a:r>
              <a:rPr lang="de-DE" b="1" dirty="0" err="1"/>
              <a:t>officie</a:t>
            </a:r>
            <a:r>
              <a:rPr lang="de-DE" b="1" dirty="0"/>
              <a:t> </a:t>
            </a:r>
            <a:r>
              <a:rPr lang="de-DE" b="1" dirty="0" err="1"/>
              <a:t>Indesern</a:t>
            </a:r>
            <a:r>
              <a:rPr lang="de-DE" b="1" dirty="0"/>
              <a:t> </a:t>
            </a:r>
            <a:r>
              <a:rPr lang="de-DE" b="1" dirty="0" err="1"/>
              <a:t>omnes</a:t>
            </a:r>
            <a:r>
              <a:rPr lang="de-DE" b="1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de-DE" b="1" dirty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Otiasperio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Dorios</a:t>
            </a:r>
            <a:r>
              <a:rPr lang="de-DE" dirty="0"/>
              <a:t> </a:t>
            </a: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Folore</a:t>
            </a:r>
            <a:r>
              <a:rPr lang="de-DE" dirty="0"/>
              <a:t> </a:t>
            </a:r>
            <a:r>
              <a:rPr lang="de-DE" dirty="0" err="1"/>
              <a:t>periskukuk</a:t>
            </a:r>
            <a:endParaRPr lang="de-DE" dirty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Aliterensis</a:t>
            </a:r>
            <a:endParaRPr lang="de-DE" dirty="0"/>
          </a:p>
        </p:txBody>
      </p:sp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AF852C8A-D415-EC40-85FB-FD3B75820CBF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" r="52"/>
          <a:stretch/>
        </p:blipFill>
        <p:spPr/>
      </p:pic>
      <p:sp>
        <p:nvSpPr>
          <p:cNvPr id="11" name="Vertikaler Textplatzhalter 10">
            <a:extLst>
              <a:ext uri="{FF2B5EF4-FFF2-40B4-BE49-F238E27FC236}">
                <a16:creationId xmlns:a16="http://schemas.microsoft.com/office/drawing/2014/main" id="{B0E17F24-7484-A14B-8BD7-9A6C109A3FD1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A9020C-A97D-9B45-A193-BA111C22B5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5525" y="6638243"/>
            <a:ext cx="992303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D7E6F6-0816-AE43-B25D-4FD886587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Text Fußzeile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6BCB6-85E9-1B41-BBBF-1A10E9CF1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F40ADF2-4FA4-A04E-8013-9D9B0ACF17BC}"/>
              </a:ext>
            </a:extLst>
          </p:cNvPr>
          <p:cNvSpPr/>
          <p:nvPr/>
        </p:nvSpPr>
        <p:spPr>
          <a:xfrm>
            <a:off x="6080370" y="1509713"/>
            <a:ext cx="2668343" cy="901891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288024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9D9A2C-C1BA-9941-A78A-432EDF8E0A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dirty="0"/>
              <a:t>Inhalt_4_3-spaltig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3B79A3-8CC8-3840-BE46-57A0B48BF89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lIns="0" tIns="0" rIns="0" bIns="0"/>
          <a:lstStyle/>
          <a:p>
            <a:pPr>
              <a:lnSpc>
                <a:spcPct val="110000"/>
              </a:lnSpc>
            </a:pPr>
            <a:r>
              <a:rPr lang="de-DE" dirty="0"/>
              <a:t>Platzhalter Inhalt</a:t>
            </a:r>
          </a:p>
          <a:p>
            <a:pPr>
              <a:lnSpc>
                <a:spcPct val="130000"/>
              </a:lnSpc>
            </a:pPr>
            <a:r>
              <a:rPr lang="de-DE" dirty="0"/>
              <a:t>Zeilenabstand 1,3.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reratem</a:t>
            </a:r>
            <a:r>
              <a:rPr lang="de-DE" dirty="0"/>
              <a:t> </a:t>
            </a:r>
            <a:r>
              <a:rPr lang="de-DE" dirty="0" err="1"/>
              <a:t>reritib</a:t>
            </a:r>
            <a:r>
              <a:rPr lang="de-DE" dirty="0"/>
              <a:t> </a:t>
            </a:r>
            <a:r>
              <a:rPr lang="de-DE" dirty="0" err="1"/>
              <a:t>usanimi</a:t>
            </a:r>
            <a:r>
              <a:rPr lang="de-DE" dirty="0"/>
              <a:t> </a:t>
            </a:r>
            <a:r>
              <a:rPr lang="de-DE" dirty="0" err="1"/>
              <a:t>nveremp</a:t>
            </a:r>
            <a:r>
              <a:rPr lang="de-DE" dirty="0"/>
              <a:t> </a:t>
            </a:r>
            <a:r>
              <a:rPr lang="de-DE" dirty="0" err="1"/>
              <a:t>oribus</a:t>
            </a:r>
            <a:r>
              <a:rPr lang="de-DE" dirty="0"/>
              <a:t>, </a:t>
            </a:r>
            <a:r>
              <a:rPr lang="de-DE" dirty="0" err="1"/>
              <a:t>sitat</a:t>
            </a:r>
            <a:r>
              <a:rPr lang="de-DE" dirty="0"/>
              <a:t> </a:t>
            </a:r>
            <a:r>
              <a:rPr lang="de-DE" dirty="0" err="1"/>
              <a:t>velupterla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exceper</a:t>
            </a:r>
            <a:r>
              <a:rPr lang="de-DE" dirty="0"/>
              <a:t> </a:t>
            </a:r>
            <a:r>
              <a:rPr lang="de-DE" dirty="0" err="1"/>
              <a:t>chitibus</a:t>
            </a:r>
            <a:r>
              <a:rPr lang="de-DE" dirty="0"/>
              <a:t> resterate am </a:t>
            </a:r>
            <a:r>
              <a:rPr lang="de-DE" dirty="0" err="1"/>
              <a:t>dolupta</a:t>
            </a:r>
            <a:r>
              <a:rPr lang="de-DE" dirty="0"/>
              <a:t> </a:t>
            </a:r>
            <a:r>
              <a:rPr lang="de-DE" dirty="0" err="1"/>
              <a:t>tatur</a:t>
            </a:r>
            <a:r>
              <a:rPr lang="de-DE" dirty="0"/>
              <a:t>, </a:t>
            </a:r>
            <a:r>
              <a:rPr lang="de-DE" dirty="0" err="1"/>
              <a:t>oditat</a:t>
            </a:r>
            <a:r>
              <a:rPr lang="de-DE" dirty="0"/>
              <a:t> </a:t>
            </a:r>
            <a:r>
              <a:rPr lang="de-DE" dirty="0" err="1"/>
              <a:t>officie</a:t>
            </a:r>
            <a:r>
              <a:rPr lang="de-DE" dirty="0"/>
              <a:t> </a:t>
            </a:r>
            <a:r>
              <a:rPr lang="de-DE" dirty="0" err="1"/>
              <a:t>dese</a:t>
            </a:r>
            <a:r>
              <a:rPr lang="de-DE" dirty="0"/>
              <a:t> </a:t>
            </a:r>
            <a:r>
              <a:rPr lang="de-DE" dirty="0" err="1"/>
              <a:t>atiasperio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  <a:r>
              <a:rPr lang="de-DE" dirty="0" err="1"/>
              <a:t>quia</a:t>
            </a:r>
            <a:r>
              <a:rPr lang="de-DE" dirty="0"/>
              <a:t> si </a:t>
            </a:r>
            <a:r>
              <a:rPr lang="de-DE" dirty="0" err="1"/>
              <a:t>con</a:t>
            </a:r>
            <a:r>
              <a:rPr lang="de-DE" dirty="0"/>
              <a:t> </a:t>
            </a:r>
            <a:r>
              <a:rPr lang="de-DE" dirty="0" err="1"/>
              <a:t>corios</a:t>
            </a:r>
            <a:r>
              <a:rPr lang="de-DE" dirty="0"/>
              <a:t> </a:t>
            </a: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consequi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86A3839A-51F3-0744-B2B4-984CBD62B8D6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4" b="214"/>
          <a:stretch>
            <a:fillRect/>
          </a:stretch>
        </p:blipFill>
        <p:spPr/>
      </p:pic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2E247082-5158-9348-9ACA-33E3E08E1A4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0" b="180"/>
          <a:stretch/>
        </p:blipFill>
        <p:spPr/>
      </p:pic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C02FA910-F2AF-2249-9C8C-0D6159F3563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4" b="214"/>
          <a:stretch>
            <a:fillRect/>
          </a:stretch>
        </p:blipFill>
        <p:spPr/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6671180B-E686-7C4E-8206-7E31D7E8FF8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0" b="180"/>
          <a:stretch/>
        </p:blipFill>
        <p:spPr/>
      </p:pic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653836A0-9EAE-4A42-90EA-38FBA8295370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754500" y="1509184"/>
            <a:ext cx="198518" cy="4895849"/>
          </a:xfrm>
        </p:spPr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6AEB50-AA3F-9F48-A2EA-C314858E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3" y="6638243"/>
            <a:ext cx="826083" cy="162981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87BE787-B015-C549-BDFC-958121C10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7246916" cy="160211"/>
          </a:xfrm>
        </p:spPr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BDD8793-EB57-1D47-9E3D-E17FB6CE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6638243"/>
            <a:ext cx="212654" cy="181476"/>
          </a:xfrm>
        </p:spPr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44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634F6-493F-8144-9DBB-0426345AB6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dirty="0"/>
              <a:t>Inhalt_5_4-spaltig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7F70CE-D426-E446-8197-FA8971CF893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Ecto</a:t>
            </a:r>
            <a:r>
              <a:rPr lang="de-DE" dirty="0"/>
              <a:t> </a:t>
            </a: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dirty="0" err="1"/>
              <a:t>asitiume</a:t>
            </a:r>
            <a:r>
              <a:rPr lang="de-DE" dirty="0"/>
              <a:t> </a:t>
            </a: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dirty="0" err="1"/>
              <a:t>omnimi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explitam</a:t>
            </a:r>
            <a:r>
              <a:rPr lang="de-DE" dirty="0"/>
              <a:t> </a:t>
            </a:r>
            <a:r>
              <a:rPr lang="de-DE" dirty="0" err="1"/>
              <a:t>faccaes</a:t>
            </a:r>
            <a:r>
              <a:rPr lang="de-DE" dirty="0"/>
              <a:t> es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nonse</a:t>
            </a:r>
            <a:r>
              <a:rPr lang="de-DE" dirty="0"/>
              <a:t> </a:t>
            </a:r>
            <a:r>
              <a:rPr lang="de-DE" dirty="0" err="1"/>
              <a:t>culparit</a:t>
            </a:r>
            <a:r>
              <a:rPr lang="de-DE" dirty="0"/>
              <a:t>, </a:t>
            </a:r>
            <a:r>
              <a:rPr lang="de-DE" dirty="0" err="1"/>
              <a:t>sa</a:t>
            </a:r>
            <a:r>
              <a:rPr lang="de-DE" dirty="0"/>
              <a:t> </a:t>
            </a:r>
            <a:r>
              <a:rPr lang="de-DE" dirty="0" err="1"/>
              <a:t>nusapitamus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atintaut</a:t>
            </a:r>
            <a:r>
              <a:rPr lang="de-DE" dirty="0"/>
              <a:t> </a:t>
            </a:r>
            <a:r>
              <a:rPr lang="de-DE" dirty="0" err="1"/>
              <a:t>quia</a:t>
            </a:r>
            <a:r>
              <a:rPr lang="de-DE" dirty="0"/>
              <a:t> </a:t>
            </a:r>
            <a:r>
              <a:rPr lang="de-DE" dirty="0" err="1"/>
              <a:t>atureri</a:t>
            </a:r>
            <a:r>
              <a:rPr lang="de-DE" dirty="0"/>
              <a:t> </a:t>
            </a:r>
            <a:r>
              <a:rPr lang="de-DE" dirty="0" err="1"/>
              <a:t>tasitatur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10465052-ACD2-6E4C-B377-E09B25E65C9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" r="48"/>
          <a:stretch/>
        </p:blipFill>
        <p:spPr/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9A19D679-E776-B847-831A-EDFA20D87DDB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" r="48"/>
          <a:stretch>
            <a:fillRect/>
          </a:stretch>
        </p:blipFill>
        <p:spPr/>
      </p:pic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B2ADCC6E-D6B6-5746-90C7-9A92E06211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" b="9"/>
          <a:stretch>
            <a:fillRect/>
          </a:stretch>
        </p:blipFill>
        <p:spPr/>
      </p:pic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5E372196-6E42-9E49-95DA-90D556F7F1C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" r="118"/>
          <a:stretch>
            <a:fillRect/>
          </a:stretch>
        </p:blipFill>
        <p:spPr/>
      </p:pic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84369BB6-4116-0743-9137-1672D9FFF143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885829" y="1649861"/>
            <a:ext cx="3635173" cy="1887160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sz="1500" b="1" dirty="0" err="1">
                <a:solidFill>
                  <a:srgbClr val="26547C"/>
                </a:solidFill>
              </a:rPr>
              <a:t>Ecto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volore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odi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beris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ditem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sz="1500" b="1" dirty="0" err="1"/>
              <a:t>asitiume</a:t>
            </a:r>
            <a:r>
              <a:rPr lang="de-DE" sz="1500" b="1" dirty="0"/>
              <a:t> </a:t>
            </a:r>
            <a:r>
              <a:rPr lang="de-DE" sz="1500" b="1" dirty="0" err="1"/>
              <a:t>num</a:t>
            </a:r>
            <a:r>
              <a:rPr lang="de-DE" sz="1500" b="1" dirty="0"/>
              <a:t> </a:t>
            </a:r>
            <a:r>
              <a:rPr lang="de-DE" sz="1500" b="1" dirty="0" err="1"/>
              <a:t>quos</a:t>
            </a:r>
            <a:r>
              <a:rPr lang="de-DE" sz="1500" b="1" dirty="0"/>
              <a:t> </a:t>
            </a:r>
            <a:r>
              <a:rPr lang="de-DE" sz="1500" b="1" dirty="0" err="1"/>
              <a:t>coriatq</a:t>
            </a:r>
            <a:r>
              <a:rPr lang="de-DE" sz="1500" b="1" dirty="0"/>
              <a:t> </a:t>
            </a:r>
            <a:r>
              <a:rPr lang="de-DE" sz="1500" b="1" dirty="0" err="1"/>
              <a:t>uatquia</a:t>
            </a:r>
            <a:r>
              <a:rPr lang="de-DE" sz="1500" b="1" dirty="0"/>
              <a:t> </a:t>
            </a:r>
            <a:r>
              <a:rPr lang="de-DE" sz="1500" b="1" dirty="0" err="1"/>
              <a:t>esciend</a:t>
            </a:r>
            <a:r>
              <a:rPr lang="de-DE" sz="1500" b="1" dirty="0"/>
              <a:t> </a:t>
            </a:r>
            <a:r>
              <a:rPr lang="de-DE" sz="1500" b="1" dirty="0" err="1"/>
              <a:t>ucitiist</a:t>
            </a:r>
            <a:r>
              <a:rPr lang="de-DE" sz="1500" b="1" dirty="0"/>
              <a:t>, </a:t>
            </a:r>
            <a:r>
              <a:rPr lang="de-DE" sz="1500" b="1" dirty="0" err="1"/>
              <a:t>omnimi</a:t>
            </a:r>
            <a:r>
              <a:rPr lang="de-DE" sz="1500" b="1" dirty="0"/>
              <a:t>, </a:t>
            </a:r>
            <a:r>
              <a:rPr lang="de-DE" sz="1500" b="1" dirty="0" err="1"/>
              <a:t>quis</a:t>
            </a:r>
            <a:r>
              <a:rPr lang="de-DE" sz="1500" b="1" dirty="0"/>
              <a:t> </a:t>
            </a:r>
            <a:r>
              <a:rPr lang="de-DE" sz="1500" b="1" dirty="0" err="1"/>
              <a:t>explitam</a:t>
            </a:r>
            <a:r>
              <a:rPr lang="de-DE" sz="1500" b="1" dirty="0"/>
              <a:t> </a:t>
            </a:r>
            <a:r>
              <a:rPr lang="de-DE" sz="1500" b="1" dirty="0" err="1"/>
              <a:t>faccaesed</a:t>
            </a:r>
            <a:r>
              <a:rPr lang="de-DE" sz="1500" b="1" dirty="0"/>
              <a:t> es </a:t>
            </a:r>
            <a:r>
              <a:rPr lang="de-DE" sz="1500" b="1" dirty="0" err="1"/>
              <a:t>dolore</a:t>
            </a:r>
            <a:r>
              <a:rPr lang="de-DE" sz="1500" b="1" dirty="0"/>
              <a:t> </a:t>
            </a:r>
            <a:r>
              <a:rPr lang="de-DE" sz="1500" b="1" dirty="0" err="1"/>
              <a:t>nonse</a:t>
            </a:r>
            <a:r>
              <a:rPr lang="de-DE" sz="1500" b="1" dirty="0"/>
              <a:t> </a:t>
            </a:r>
            <a:r>
              <a:rPr lang="de-DE" sz="1500" b="1" dirty="0" err="1"/>
              <a:t>culparit</a:t>
            </a:r>
            <a:r>
              <a:rPr lang="de-DE" sz="1500" b="1" dirty="0"/>
              <a:t>, </a:t>
            </a:r>
            <a:r>
              <a:rPr lang="de-DE" sz="1500" b="1" dirty="0" err="1"/>
              <a:t>sa</a:t>
            </a:r>
            <a:r>
              <a:rPr lang="de-DE" sz="1500" b="1" dirty="0"/>
              <a:t> </a:t>
            </a:r>
            <a:r>
              <a:rPr lang="de-DE" sz="1500" b="1" dirty="0" err="1"/>
              <a:t>nusapitamus</a:t>
            </a:r>
            <a:r>
              <a:rPr lang="de-DE" sz="1500" b="1" dirty="0"/>
              <a:t> </a:t>
            </a:r>
            <a:r>
              <a:rPr lang="de-DE" sz="1500" b="1" dirty="0" err="1"/>
              <a:t>aut</a:t>
            </a:r>
            <a:r>
              <a:rPr lang="de-DE" sz="1500" b="1" dirty="0"/>
              <a:t> </a:t>
            </a:r>
            <a:r>
              <a:rPr lang="de-DE" sz="1500" b="1" dirty="0" err="1"/>
              <a:t>atint</a:t>
            </a:r>
            <a:r>
              <a:rPr lang="de-DE" sz="1500" b="1" dirty="0"/>
              <a:t> </a:t>
            </a:r>
            <a:r>
              <a:rPr lang="de-DE" sz="1500" b="1" dirty="0" err="1"/>
              <a:t>aut</a:t>
            </a:r>
            <a:r>
              <a:rPr lang="de-DE" sz="1500" b="1" dirty="0"/>
              <a:t> </a:t>
            </a:r>
            <a:r>
              <a:rPr lang="de-DE" sz="1500" b="1" dirty="0" err="1"/>
              <a:t>quia</a:t>
            </a:r>
            <a:r>
              <a:rPr lang="de-DE" sz="1500" b="1" dirty="0"/>
              <a:t> </a:t>
            </a:r>
            <a:r>
              <a:rPr lang="de-DE" sz="1500" b="1" dirty="0" err="1"/>
              <a:t>atureri</a:t>
            </a:r>
            <a:r>
              <a:rPr lang="de-DE" sz="1500" b="1" dirty="0"/>
              <a:t> </a:t>
            </a:r>
            <a:r>
              <a:rPr lang="de-DE" sz="1500" b="1" dirty="0" err="1"/>
              <a:t>tasitatur</a:t>
            </a:r>
            <a:r>
              <a:rPr lang="de-DE" sz="1500" b="1" dirty="0"/>
              <a:t>, </a:t>
            </a:r>
            <a:r>
              <a:rPr lang="de-DE" sz="1500" b="1" dirty="0" err="1"/>
              <a:t>quis</a:t>
            </a:r>
            <a:endParaRPr lang="de-DE" sz="1500" b="1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Vertikaler Textplatzhalter 3">
            <a:extLst>
              <a:ext uri="{FF2B5EF4-FFF2-40B4-BE49-F238E27FC236}">
                <a16:creationId xmlns:a16="http://schemas.microsoft.com/office/drawing/2014/main" id="{A6B1E598-5758-E649-9B33-D2D248860509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5F699112-5838-8A41-B4D5-5F7176FF1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5525" y="6638243"/>
            <a:ext cx="992303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395C032-B8A1-F44F-B2F8-5CFB8E826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30EBC92-F8A0-9E47-A5B6-5786E2D49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0E818A8-E337-0743-B036-683F5AE99600}"/>
              </a:ext>
            </a:extLst>
          </p:cNvPr>
          <p:cNvSpPr/>
          <p:nvPr/>
        </p:nvSpPr>
        <p:spPr>
          <a:xfrm>
            <a:off x="4643437" y="1509713"/>
            <a:ext cx="4105275" cy="2230919"/>
          </a:xfrm>
          <a:prstGeom prst="rect">
            <a:avLst/>
          </a:prstGeom>
          <a:noFill/>
          <a:ln>
            <a:solidFill>
              <a:srgbClr val="265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655054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A4A9DC-EE73-2543-A5AC-C06229E73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dirty="0"/>
              <a:t>Inhalt_6_2-spaltig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E42BE3-0FB3-514C-868E-E7A4D26E66A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/>
              <a:t>Zeilenabstand 1,3. </a:t>
            </a:r>
            <a:r>
              <a:rPr lang="de-DE" dirty="0" err="1"/>
              <a:t>Ecto</a:t>
            </a:r>
            <a:r>
              <a:rPr lang="de-DE" dirty="0"/>
              <a:t> </a:t>
            </a: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dirty="0" err="1"/>
              <a:t>asitiu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b="1" dirty="0" err="1"/>
              <a:t>omnimi</a:t>
            </a:r>
            <a:r>
              <a:rPr lang="de-DE" b="1" dirty="0"/>
              <a:t> </a:t>
            </a:r>
            <a:r>
              <a:rPr lang="de-DE" b="1" dirty="0" err="1"/>
              <a:t>explitam</a:t>
            </a:r>
            <a:r>
              <a:rPr lang="de-DE" b="1" dirty="0"/>
              <a:t> </a:t>
            </a:r>
            <a:r>
              <a:rPr lang="de-DE" b="1" dirty="0" err="1"/>
              <a:t>faccaesed</a:t>
            </a:r>
            <a:r>
              <a:rPr lang="de-DE" b="1" dirty="0"/>
              <a:t> </a:t>
            </a:r>
            <a:r>
              <a:rPr lang="de-DE" dirty="0"/>
              <a:t>es </a:t>
            </a:r>
            <a:r>
              <a:rPr lang="de-DE" dirty="0" err="1"/>
              <a:t>atureri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5D96AEA6-B057-824C-ABBF-64A847B4E6D9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3" b="263"/>
          <a:stretch/>
        </p:blipFill>
        <p:spPr/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3F7E7B35-FCA2-8241-896D-EE58961958C9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dirty="0" err="1"/>
              <a:t>asitiume</a:t>
            </a:r>
            <a:r>
              <a:rPr lang="de-DE" dirty="0"/>
              <a:t> </a:t>
            </a: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dirty="0" err="1"/>
              <a:t>omnimi</a:t>
            </a:r>
            <a:r>
              <a:rPr lang="de-DE" dirty="0"/>
              <a:t> </a:t>
            </a:r>
            <a:r>
              <a:rPr lang="de-DE" dirty="0" err="1"/>
              <a:t>explitam</a:t>
            </a:r>
            <a:r>
              <a:rPr lang="de-DE" dirty="0"/>
              <a:t> </a:t>
            </a:r>
            <a:r>
              <a:rPr lang="de-DE" dirty="0" err="1"/>
              <a:t>faccaesed</a:t>
            </a:r>
            <a:r>
              <a:rPr lang="de-DE" dirty="0"/>
              <a:t> es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nonse</a:t>
            </a:r>
            <a:r>
              <a:rPr lang="de-DE" dirty="0"/>
              <a:t> </a:t>
            </a:r>
            <a:r>
              <a:rPr lang="de-DE" dirty="0" err="1"/>
              <a:t>culparit</a:t>
            </a:r>
            <a:r>
              <a:rPr lang="de-DE" dirty="0"/>
              <a:t>, </a:t>
            </a:r>
            <a:r>
              <a:rPr lang="de-DE" dirty="0" err="1"/>
              <a:t>sa</a:t>
            </a:r>
            <a:r>
              <a:rPr lang="de-DE" dirty="0"/>
              <a:t> </a:t>
            </a:r>
            <a:r>
              <a:rPr lang="de-DE" dirty="0" err="1"/>
              <a:t>nusapitamus</a:t>
            </a:r>
            <a:r>
              <a:rPr lang="de-DE" dirty="0"/>
              <a:t> aut.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3FDC036D-BCB4-CD45-A9E2-5D96184F32C4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b="1" dirty="0" err="1"/>
              <a:t>asitiume</a:t>
            </a:r>
            <a:r>
              <a:rPr lang="de-DE" b="1" dirty="0"/>
              <a:t> </a:t>
            </a:r>
            <a:r>
              <a:rPr lang="de-DE" b="1" dirty="0" err="1"/>
              <a:t>num</a:t>
            </a:r>
            <a:r>
              <a:rPr lang="de-DE" b="1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dirty="0" err="1"/>
              <a:t>omnimi</a:t>
            </a:r>
            <a:r>
              <a:rPr lang="de-DE" dirty="0"/>
              <a:t> </a:t>
            </a:r>
            <a:r>
              <a:rPr lang="de-DE" dirty="0" err="1"/>
              <a:t>explitam</a:t>
            </a:r>
            <a:r>
              <a:rPr lang="de-DE" dirty="0"/>
              <a:t> </a:t>
            </a:r>
            <a:r>
              <a:rPr lang="de-DE" dirty="0" err="1"/>
              <a:t>faccaesed</a:t>
            </a:r>
            <a:r>
              <a:rPr lang="de-DE" dirty="0"/>
              <a:t> es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nonse</a:t>
            </a:r>
            <a:r>
              <a:rPr lang="de-DE" dirty="0"/>
              <a:t> </a:t>
            </a:r>
            <a:r>
              <a:rPr lang="de-DE" dirty="0" err="1"/>
              <a:t>culparit</a:t>
            </a:r>
            <a:r>
              <a:rPr lang="de-DE" dirty="0"/>
              <a:t>, </a:t>
            </a:r>
            <a:r>
              <a:rPr lang="de-DE" dirty="0" err="1"/>
              <a:t>sa</a:t>
            </a:r>
            <a:r>
              <a:rPr lang="de-DE" dirty="0"/>
              <a:t> </a:t>
            </a:r>
            <a:r>
              <a:rPr lang="de-DE" dirty="0" err="1"/>
              <a:t>nusapita</a:t>
            </a:r>
            <a:r>
              <a:rPr lang="de-DE" dirty="0"/>
              <a:t>. </a:t>
            </a:r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12D8E3DF-F363-9A42-B215-9CC07BAB6323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9" b="209"/>
          <a:stretch/>
        </p:blipFill>
        <p:spPr/>
      </p:pic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232A2682-64CB-B346-90FB-CEDF3A3F5149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3" b="263"/>
          <a:stretch/>
        </p:blipFill>
        <p:spPr/>
      </p:pic>
      <p:sp>
        <p:nvSpPr>
          <p:cNvPr id="12" name="Vertikaler Textplatzhalter 11">
            <a:extLst>
              <a:ext uri="{FF2B5EF4-FFF2-40B4-BE49-F238E27FC236}">
                <a16:creationId xmlns:a16="http://schemas.microsoft.com/office/drawing/2014/main" id="{AD74BD3E-FF0D-5648-B2D5-08F5D7CEA34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3D3DBE-5442-6741-BE6E-4D7403E41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B13158-2948-584E-985E-C9A9E0473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E98B02-D9B3-1C46-83CF-44DE6744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44CDD7C-4CE7-C14E-997C-B7D1865E9AC1}"/>
              </a:ext>
            </a:extLst>
          </p:cNvPr>
          <p:cNvSpPr txBox="1"/>
          <p:nvPr/>
        </p:nvSpPr>
        <p:spPr>
          <a:xfrm>
            <a:off x="-1276194" y="261682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184060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0926AE8-6D94-1C41-9F03-F9EB1A484D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de-DE" dirty="0"/>
              <a:t>Beispiellayout Slogan_1</a:t>
            </a:r>
            <a:br>
              <a:rPr lang="de-DE" dirty="0"/>
            </a:b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asitiume</a:t>
            </a:r>
            <a:r>
              <a:rPr lang="de-DE" dirty="0"/>
              <a:t> </a:t>
            </a: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0ED982-A6AE-174B-AA19-0ECFE341F3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3" y="6638243"/>
            <a:ext cx="826083" cy="162981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BA6D57-99FD-7E47-A6C5-A89728EC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7246916" cy="160211"/>
          </a:xfrm>
        </p:spPr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6F6FA6F-F897-1242-8FBA-4CFCB538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6638243"/>
            <a:ext cx="212654" cy="181476"/>
          </a:xfrm>
        </p:spPr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E3B07EE-5508-AE4C-8939-0C35DBCC35DD}"/>
              </a:ext>
            </a:extLst>
          </p:cNvPr>
          <p:cNvSpPr txBox="1"/>
          <p:nvPr/>
        </p:nvSpPr>
        <p:spPr>
          <a:xfrm>
            <a:off x="1597522" y="816159"/>
            <a:ext cx="8060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800" b="1" dirty="0">
                <a:latin typeface="Arial" panose="020B0604020202020204" pitchFamily="34" charset="0"/>
                <a:cs typeface="Arial" panose="020B0604020202020204" pitchFamily="34" charset="0"/>
              </a:rPr>
              <a:t>„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158E5D4-25F3-EB48-9C69-0122CC206525}"/>
              </a:ext>
            </a:extLst>
          </p:cNvPr>
          <p:cNvSpPr txBox="1"/>
          <p:nvPr/>
        </p:nvSpPr>
        <p:spPr>
          <a:xfrm>
            <a:off x="7033397" y="3034317"/>
            <a:ext cx="8060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800" b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586932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FD72246-1A9F-46D3-BA98-8B64C95BA0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9A549CC-8EEF-4CE4-BD5B-FDB8D98F4D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7F10F79-289E-446E-9072-93F4E25D8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D5D127-7CF8-4187-AA5E-32E05851F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0E99E8-82D3-4A45-AE3D-3A2B595B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7252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7273A95-1D4E-A94F-8695-698BCC2E8635}"/>
              </a:ext>
            </a:extLst>
          </p:cNvPr>
          <p:cNvSpPr/>
          <p:nvPr/>
        </p:nvSpPr>
        <p:spPr>
          <a:xfrm>
            <a:off x="395289" y="1316567"/>
            <a:ext cx="8353424" cy="50884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439B0BD-295D-2246-BB4D-F70508D82DD4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chemeClr val="bg1"/>
                </a:solidFill>
              </a:rPr>
              <a:t>Beispiellayout_Schlussfolie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b="1" dirty="0">
                <a:solidFill>
                  <a:schemeClr val="bg1"/>
                </a:solidFill>
              </a:rPr>
              <a:t>Danke für Ihre Aufmerksamkeit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Peter Mustermann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Charlotte </a:t>
            </a:r>
            <a:r>
              <a:rPr lang="de-DE" dirty="0" err="1">
                <a:solidFill>
                  <a:schemeClr val="bg1"/>
                </a:solidFill>
              </a:rPr>
              <a:t>Placeholder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de-DE" sz="2133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28BB5B6-8EF3-F743-A802-13FA894A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1085620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ACB100-9EB1-E544-96FF-2B6E0BC2F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A74710-AEEA-0F41-A91A-1F6265AD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4036A8-53C7-E14B-AC5C-67667EC26C5D}"/>
              </a:ext>
            </a:extLst>
          </p:cNvPr>
          <p:cNvSpPr/>
          <p:nvPr/>
        </p:nvSpPr>
        <p:spPr>
          <a:xfrm>
            <a:off x="5051976" y="4457110"/>
            <a:ext cx="1524000" cy="1524000"/>
          </a:xfrm>
          <a:prstGeom prst="ellipse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4B837A-BAB9-8F45-BD2E-27283CE4BD94}"/>
              </a:ext>
            </a:extLst>
          </p:cNvPr>
          <p:cNvSpPr/>
          <p:nvPr/>
        </p:nvSpPr>
        <p:spPr>
          <a:xfrm>
            <a:off x="6779176" y="4457110"/>
            <a:ext cx="1513840" cy="1513840"/>
          </a:xfrm>
          <a:prstGeom prst="ellipse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21231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591939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01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Einführung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34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2197082-30FF-1C45-9BB6-4D294C363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34518B-372B-4246-882D-23F512BD6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Universität Ulm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B346C4-20F1-F246-A731-BDC179368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759097D4-0E0D-944E-AEBB-A5D9675A958A}"/>
              </a:ext>
            </a:extLst>
          </p:cNvPr>
          <p:cNvSpPr/>
          <p:nvPr/>
        </p:nvSpPr>
        <p:spPr>
          <a:xfrm>
            <a:off x="3874157" y="1509713"/>
            <a:ext cx="582093" cy="538352"/>
          </a:xfrm>
          <a:prstGeom prst="rect">
            <a:avLst/>
          </a:prstGeom>
          <a:solidFill>
            <a:srgbClr val="99A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A8CF1AE7-81E0-0A47-889E-09002AA63C08}"/>
              </a:ext>
            </a:extLst>
          </p:cNvPr>
          <p:cNvSpPr/>
          <p:nvPr/>
        </p:nvSpPr>
        <p:spPr>
          <a:xfrm>
            <a:off x="4652226" y="1509713"/>
            <a:ext cx="582093" cy="538352"/>
          </a:xfrm>
          <a:prstGeom prst="rect">
            <a:avLst/>
          </a:prstGeom>
          <a:solidFill>
            <a:srgbClr val="B0C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7744DB64-D6C3-B244-9010-357437FD2D32}"/>
              </a:ext>
            </a:extLst>
          </p:cNvPr>
          <p:cNvSpPr/>
          <p:nvPr/>
        </p:nvSpPr>
        <p:spPr>
          <a:xfrm>
            <a:off x="5442646" y="1509713"/>
            <a:ext cx="582093" cy="538352"/>
          </a:xfrm>
          <a:prstGeom prst="rect">
            <a:avLst/>
          </a:prstGeom>
          <a:solidFill>
            <a:srgbClr val="CBD7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2897CD8B-C1F5-5C4D-AB19-1869993768DD}"/>
              </a:ext>
            </a:extLst>
          </p:cNvPr>
          <p:cNvSpPr/>
          <p:nvPr/>
        </p:nvSpPr>
        <p:spPr>
          <a:xfrm>
            <a:off x="6205924" y="1509713"/>
            <a:ext cx="582093" cy="538352"/>
          </a:xfrm>
          <a:prstGeom prst="rect">
            <a:avLst/>
          </a:prstGeom>
          <a:solidFill>
            <a:srgbClr val="E4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7D21EFE1-2E03-A240-98A4-ED2337594065}"/>
              </a:ext>
            </a:extLst>
          </p:cNvPr>
          <p:cNvSpPr/>
          <p:nvPr/>
        </p:nvSpPr>
        <p:spPr>
          <a:xfrm>
            <a:off x="3091798" y="2920734"/>
            <a:ext cx="582093" cy="538352"/>
          </a:xfrm>
          <a:prstGeom prst="rect">
            <a:avLst/>
          </a:prstGeom>
          <a:solidFill>
            <a:srgbClr val="56A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A14356C9-AF57-1944-AE35-B02648981572}"/>
              </a:ext>
            </a:extLst>
          </p:cNvPr>
          <p:cNvSpPr/>
          <p:nvPr/>
        </p:nvSpPr>
        <p:spPr>
          <a:xfrm>
            <a:off x="3091797" y="3679986"/>
            <a:ext cx="590610" cy="538352"/>
          </a:xfrm>
          <a:prstGeom prst="rect">
            <a:avLst/>
          </a:prstGeom>
          <a:solidFill>
            <a:srgbClr val="DF6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32F6912-CD44-104B-BB18-DB8FB18F03D0}"/>
              </a:ext>
            </a:extLst>
          </p:cNvPr>
          <p:cNvSpPr/>
          <p:nvPr/>
        </p:nvSpPr>
        <p:spPr>
          <a:xfrm>
            <a:off x="3091798" y="4422474"/>
            <a:ext cx="582093" cy="538352"/>
          </a:xfrm>
          <a:prstGeom prst="rect">
            <a:avLst/>
          </a:prstGeom>
          <a:solidFill>
            <a:srgbClr val="26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3184CFC0-E671-C445-8837-EC7A035B3776}"/>
              </a:ext>
            </a:extLst>
          </p:cNvPr>
          <p:cNvSpPr/>
          <p:nvPr/>
        </p:nvSpPr>
        <p:spPr>
          <a:xfrm>
            <a:off x="3091798" y="5157907"/>
            <a:ext cx="582093" cy="538352"/>
          </a:xfrm>
          <a:prstGeom prst="rect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41FD9041-19BC-D847-A623-98C058E06C26}"/>
              </a:ext>
            </a:extLst>
          </p:cNvPr>
          <p:cNvSpPr/>
          <p:nvPr/>
        </p:nvSpPr>
        <p:spPr>
          <a:xfrm>
            <a:off x="3091798" y="5867211"/>
            <a:ext cx="582093" cy="538352"/>
          </a:xfrm>
          <a:prstGeom prst="rect">
            <a:avLst/>
          </a:prstGeom>
          <a:solidFill>
            <a:srgbClr val="A9A2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42CC405D-7575-7745-B420-D7EA41E69A6E}"/>
              </a:ext>
            </a:extLst>
          </p:cNvPr>
          <p:cNvSpPr/>
          <p:nvPr/>
        </p:nvSpPr>
        <p:spPr>
          <a:xfrm>
            <a:off x="3874156" y="5157907"/>
            <a:ext cx="590610" cy="538352"/>
          </a:xfrm>
          <a:prstGeom prst="rect">
            <a:avLst/>
          </a:prstGeom>
          <a:solidFill>
            <a:srgbClr val="B551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9B0446D6-926B-2E40-965C-B4D6C2538C2E}"/>
              </a:ext>
            </a:extLst>
          </p:cNvPr>
          <p:cNvSpPr/>
          <p:nvPr/>
        </p:nvSpPr>
        <p:spPr>
          <a:xfrm>
            <a:off x="4652226" y="5157907"/>
            <a:ext cx="582093" cy="538352"/>
          </a:xfrm>
          <a:prstGeom prst="rect">
            <a:avLst/>
          </a:prstGeom>
          <a:solidFill>
            <a:srgbClr val="C77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77144D5B-4B37-2348-AD5D-251FB7050438}"/>
              </a:ext>
            </a:extLst>
          </p:cNvPr>
          <p:cNvSpPr/>
          <p:nvPr/>
        </p:nvSpPr>
        <p:spPr>
          <a:xfrm>
            <a:off x="5442646" y="5157907"/>
            <a:ext cx="582093" cy="538352"/>
          </a:xfrm>
          <a:prstGeom prst="rect">
            <a:avLst/>
          </a:prstGeom>
          <a:solidFill>
            <a:srgbClr val="DAA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D52D7033-867A-CA43-ADB7-C94FF82A351D}"/>
              </a:ext>
            </a:extLst>
          </p:cNvPr>
          <p:cNvSpPr/>
          <p:nvPr/>
        </p:nvSpPr>
        <p:spPr>
          <a:xfrm>
            <a:off x="6205924" y="5157907"/>
            <a:ext cx="582093" cy="538352"/>
          </a:xfrm>
          <a:prstGeom prst="rect">
            <a:avLst/>
          </a:prstGeom>
          <a:solidFill>
            <a:srgbClr val="EC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24BB8A2E-ED34-F64C-8819-271135E256D8}"/>
              </a:ext>
            </a:extLst>
          </p:cNvPr>
          <p:cNvSpPr/>
          <p:nvPr/>
        </p:nvSpPr>
        <p:spPr>
          <a:xfrm>
            <a:off x="3874157" y="3679986"/>
            <a:ext cx="582093" cy="538352"/>
          </a:xfrm>
          <a:prstGeom prst="rect">
            <a:avLst/>
          </a:prstGeom>
          <a:solidFill>
            <a:srgbClr val="E58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B9BA8261-0E03-0E4B-9966-C8D686324D52}"/>
              </a:ext>
            </a:extLst>
          </p:cNvPr>
          <p:cNvSpPr/>
          <p:nvPr/>
        </p:nvSpPr>
        <p:spPr>
          <a:xfrm>
            <a:off x="4652226" y="3679986"/>
            <a:ext cx="582093" cy="538352"/>
          </a:xfrm>
          <a:prstGeom prst="rect">
            <a:avLst/>
          </a:prstGeom>
          <a:solidFill>
            <a:srgbClr val="EBA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3C6A9436-7B68-0748-9796-C1B4108F1C5C}"/>
              </a:ext>
            </a:extLst>
          </p:cNvPr>
          <p:cNvSpPr/>
          <p:nvPr/>
        </p:nvSpPr>
        <p:spPr>
          <a:xfrm>
            <a:off x="5442646" y="3679986"/>
            <a:ext cx="582093" cy="538352"/>
          </a:xfrm>
          <a:prstGeom prst="rect">
            <a:avLst/>
          </a:prstGeom>
          <a:solidFill>
            <a:srgbClr val="F2C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FA5B39D0-4F5D-0D41-8539-1695F5F1B96D}"/>
              </a:ext>
            </a:extLst>
          </p:cNvPr>
          <p:cNvSpPr/>
          <p:nvPr/>
        </p:nvSpPr>
        <p:spPr>
          <a:xfrm>
            <a:off x="6205924" y="3679986"/>
            <a:ext cx="582093" cy="538352"/>
          </a:xfrm>
          <a:prstGeom prst="rect">
            <a:avLst/>
          </a:prstGeom>
          <a:solidFill>
            <a:srgbClr val="F8E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BF7899F8-2AC7-2849-887E-0AE0BB875AFD}"/>
              </a:ext>
            </a:extLst>
          </p:cNvPr>
          <p:cNvSpPr/>
          <p:nvPr/>
        </p:nvSpPr>
        <p:spPr>
          <a:xfrm>
            <a:off x="4652226" y="2920734"/>
            <a:ext cx="582093" cy="538352"/>
          </a:xfrm>
          <a:prstGeom prst="rect">
            <a:avLst/>
          </a:prstGeom>
          <a:solidFill>
            <a:srgbClr val="99CC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7A3D2948-1977-964D-ABC0-1DA2391649C0}"/>
              </a:ext>
            </a:extLst>
          </p:cNvPr>
          <p:cNvSpPr/>
          <p:nvPr/>
        </p:nvSpPr>
        <p:spPr>
          <a:xfrm>
            <a:off x="5442646" y="2920734"/>
            <a:ext cx="582093" cy="538352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AB1C1086-64AB-6D42-B426-8914AA0E7B81}"/>
              </a:ext>
            </a:extLst>
          </p:cNvPr>
          <p:cNvSpPr/>
          <p:nvPr/>
        </p:nvSpPr>
        <p:spPr>
          <a:xfrm>
            <a:off x="6205924" y="2920734"/>
            <a:ext cx="582093" cy="538352"/>
          </a:xfrm>
          <a:prstGeom prst="rect">
            <a:avLst/>
          </a:prstGeom>
          <a:solidFill>
            <a:srgbClr val="DD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927C930A-1E73-B949-B970-6204784CB72C}"/>
              </a:ext>
            </a:extLst>
          </p:cNvPr>
          <p:cNvSpPr/>
          <p:nvPr/>
        </p:nvSpPr>
        <p:spPr>
          <a:xfrm>
            <a:off x="3874157" y="2920734"/>
            <a:ext cx="582093" cy="538352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A869CDB8-D25D-BD44-BDA3-D4183BE6DA7A}"/>
              </a:ext>
            </a:extLst>
          </p:cNvPr>
          <p:cNvSpPr/>
          <p:nvPr/>
        </p:nvSpPr>
        <p:spPr>
          <a:xfrm>
            <a:off x="3874157" y="4422474"/>
            <a:ext cx="582093" cy="538352"/>
          </a:xfrm>
          <a:prstGeom prst="rect">
            <a:avLst/>
          </a:prstGeom>
          <a:solidFill>
            <a:srgbClr val="517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3BA6E905-50AF-054B-92B9-E3E009E84246}"/>
              </a:ext>
            </a:extLst>
          </p:cNvPr>
          <p:cNvSpPr/>
          <p:nvPr/>
        </p:nvSpPr>
        <p:spPr>
          <a:xfrm>
            <a:off x="4652226" y="4422474"/>
            <a:ext cx="582093" cy="538352"/>
          </a:xfrm>
          <a:prstGeom prst="rect">
            <a:avLst/>
          </a:prstGeom>
          <a:solidFill>
            <a:srgbClr val="7C9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A4904341-1D68-1645-8291-83E3E5187F9F}"/>
              </a:ext>
            </a:extLst>
          </p:cNvPr>
          <p:cNvSpPr/>
          <p:nvPr/>
        </p:nvSpPr>
        <p:spPr>
          <a:xfrm>
            <a:off x="5442646" y="4422474"/>
            <a:ext cx="582093" cy="538352"/>
          </a:xfrm>
          <a:prstGeom prst="rect">
            <a:avLst/>
          </a:prstGeom>
          <a:solidFill>
            <a:srgbClr val="A8B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B1B1B37D-06FB-874A-9DBD-9DCA9AFD9D9D}"/>
              </a:ext>
            </a:extLst>
          </p:cNvPr>
          <p:cNvSpPr/>
          <p:nvPr/>
        </p:nvSpPr>
        <p:spPr>
          <a:xfrm>
            <a:off x="6205924" y="4422474"/>
            <a:ext cx="582093" cy="538352"/>
          </a:xfrm>
          <a:prstGeom prst="rect">
            <a:avLst/>
          </a:prstGeom>
          <a:solidFill>
            <a:srgbClr val="D3D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FEB2CD0-3F03-994B-B225-E517C6B7CA44}"/>
              </a:ext>
            </a:extLst>
          </p:cNvPr>
          <p:cNvSpPr/>
          <p:nvPr/>
        </p:nvSpPr>
        <p:spPr>
          <a:xfrm>
            <a:off x="3091798" y="2214602"/>
            <a:ext cx="582093" cy="53835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9A0C1632-2156-2741-A0F0-F0454731A1D8}"/>
              </a:ext>
            </a:extLst>
          </p:cNvPr>
          <p:cNvSpPr/>
          <p:nvPr/>
        </p:nvSpPr>
        <p:spPr>
          <a:xfrm>
            <a:off x="3881590" y="2229376"/>
            <a:ext cx="582093" cy="538352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259A7317-3ECB-D74D-812E-62C47CCA5609}"/>
              </a:ext>
            </a:extLst>
          </p:cNvPr>
          <p:cNvSpPr/>
          <p:nvPr/>
        </p:nvSpPr>
        <p:spPr>
          <a:xfrm>
            <a:off x="4657795" y="2229376"/>
            <a:ext cx="582093" cy="538352"/>
          </a:xfrm>
          <a:prstGeom prst="rect">
            <a:avLst/>
          </a:prstGeom>
          <a:solidFill>
            <a:srgbClr val="79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AA7A7F61-C06E-2A42-91C8-507EDBC837C5}"/>
              </a:ext>
            </a:extLst>
          </p:cNvPr>
          <p:cNvSpPr/>
          <p:nvPr/>
        </p:nvSpPr>
        <p:spPr>
          <a:xfrm>
            <a:off x="5454381" y="2223999"/>
            <a:ext cx="582093" cy="538352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316C0481-430F-4042-955E-B8F655C89066}"/>
              </a:ext>
            </a:extLst>
          </p:cNvPr>
          <p:cNvSpPr/>
          <p:nvPr/>
        </p:nvSpPr>
        <p:spPr>
          <a:xfrm>
            <a:off x="6216083" y="2218622"/>
            <a:ext cx="582093" cy="538352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84672F86-4BD2-F942-A321-A1DA6739ED4A}"/>
              </a:ext>
            </a:extLst>
          </p:cNvPr>
          <p:cNvSpPr txBox="1"/>
          <p:nvPr/>
        </p:nvSpPr>
        <p:spPr>
          <a:xfrm>
            <a:off x="395288" y="1509714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Hausfarben erster Ordnung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DF95C85-7200-4C4E-B3B7-89304E5BD2CA}"/>
              </a:ext>
            </a:extLst>
          </p:cNvPr>
          <p:cNvSpPr txBox="1"/>
          <p:nvPr/>
        </p:nvSpPr>
        <p:spPr>
          <a:xfrm>
            <a:off x="395288" y="2946592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Fakultätsfarben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F698F61D-3059-5D48-8EF7-15A050837FE4}"/>
              </a:ext>
            </a:extLst>
          </p:cNvPr>
          <p:cNvSpPr txBox="1"/>
          <p:nvPr/>
        </p:nvSpPr>
        <p:spPr>
          <a:xfrm>
            <a:off x="395288" y="3129473"/>
            <a:ext cx="23247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56AA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Mathematik und Wirtschaftswissenschaften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61FA32A5-F2E6-D44C-80CE-92D8BCBB1B8B}"/>
              </a:ext>
            </a:extLst>
          </p:cNvPr>
          <p:cNvSpPr txBox="1"/>
          <p:nvPr/>
        </p:nvSpPr>
        <p:spPr>
          <a:xfrm>
            <a:off x="395288" y="4059380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DF6D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Naturwissenschaften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50B0FF96-193E-4F4A-A986-23611FDB8CC1}"/>
              </a:ext>
            </a:extLst>
          </p:cNvPr>
          <p:cNvSpPr txBox="1"/>
          <p:nvPr/>
        </p:nvSpPr>
        <p:spPr>
          <a:xfrm>
            <a:off x="395288" y="4834260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2654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Medizin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89A4C696-2DF5-E843-853D-C7B992130248}"/>
              </a:ext>
            </a:extLst>
          </p:cNvPr>
          <p:cNvSpPr txBox="1"/>
          <p:nvPr/>
        </p:nvSpPr>
        <p:spPr>
          <a:xfrm>
            <a:off x="395288" y="5330773"/>
            <a:ext cx="23247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A326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Ingenieurwissenschaften, Informatik und Psychologie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3E13082B-5598-9547-8CA7-D00169A5780E}"/>
              </a:ext>
            </a:extLst>
          </p:cNvPr>
          <p:cNvSpPr txBox="1"/>
          <p:nvPr/>
        </p:nvSpPr>
        <p:spPr>
          <a:xfrm>
            <a:off x="395288" y="5856755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Schmuckfarbe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7D183EBE-025A-B146-960C-12FEC8D110BD}"/>
              </a:ext>
            </a:extLst>
          </p:cNvPr>
          <p:cNvSpPr/>
          <p:nvPr/>
        </p:nvSpPr>
        <p:spPr>
          <a:xfrm>
            <a:off x="3876362" y="5867211"/>
            <a:ext cx="582093" cy="538352"/>
          </a:xfrm>
          <a:prstGeom prst="rect">
            <a:avLst/>
          </a:prstGeom>
          <a:solidFill>
            <a:srgbClr val="BAB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2C2BED9A-8B70-8D49-853A-91A46EFEDDAC}"/>
              </a:ext>
            </a:extLst>
          </p:cNvPr>
          <p:cNvSpPr/>
          <p:nvPr/>
        </p:nvSpPr>
        <p:spPr>
          <a:xfrm>
            <a:off x="4659675" y="5867211"/>
            <a:ext cx="582093" cy="538352"/>
          </a:xfrm>
          <a:prstGeom prst="rect">
            <a:avLst/>
          </a:prstGeom>
          <a:solidFill>
            <a:srgbClr val="CBC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74946408-B071-1349-92CC-D337542EC1C4}"/>
              </a:ext>
            </a:extLst>
          </p:cNvPr>
          <p:cNvSpPr/>
          <p:nvPr/>
        </p:nvSpPr>
        <p:spPr>
          <a:xfrm>
            <a:off x="5450518" y="5867211"/>
            <a:ext cx="582093" cy="538352"/>
          </a:xfrm>
          <a:prstGeom prst="rect">
            <a:avLst/>
          </a:prstGeom>
          <a:solidFill>
            <a:srgbClr val="DDD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FBFBFE93-A5AB-DB45-AE12-6F12B784C9A9}"/>
              </a:ext>
            </a:extLst>
          </p:cNvPr>
          <p:cNvSpPr/>
          <p:nvPr/>
        </p:nvSpPr>
        <p:spPr>
          <a:xfrm>
            <a:off x="6218765" y="5867211"/>
            <a:ext cx="582093" cy="538352"/>
          </a:xfrm>
          <a:prstGeom prst="rect">
            <a:avLst/>
          </a:prstGeom>
          <a:solidFill>
            <a:srgbClr val="EEE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B0A88D91-8BE7-F74D-A22A-48BABAD992E0}"/>
              </a:ext>
            </a:extLst>
          </p:cNvPr>
          <p:cNvSpPr txBox="1"/>
          <p:nvPr/>
        </p:nvSpPr>
        <p:spPr>
          <a:xfrm>
            <a:off x="3060441" y="623818"/>
            <a:ext cx="5400753" cy="451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67" dirty="0" err="1">
                <a:latin typeface="Arial" panose="020B0604020202020204" pitchFamily="34" charset="0"/>
                <a:cs typeface="Arial" panose="020B0604020202020204" pitchFamily="34" charset="0"/>
              </a:rPr>
              <a:t>Beispiellayout_blanko</a:t>
            </a:r>
            <a:endParaRPr lang="de-DE" sz="14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67" dirty="0">
                <a:latin typeface="Arial" panose="020B0604020202020204" pitchFamily="34" charset="0"/>
                <a:cs typeface="Arial" panose="020B0604020202020204" pitchFamily="34" charset="0"/>
              </a:rPr>
              <a:t>und Hausfarben</a:t>
            </a:r>
          </a:p>
        </p:txBody>
      </p:sp>
    </p:spTree>
    <p:extLst>
      <p:ext uri="{BB962C8B-B14F-4D97-AF65-F5344CB8AC3E}">
        <p14:creationId xmlns:p14="http://schemas.microsoft.com/office/powerpoint/2010/main" val="2946719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45CC111-02CC-2BB3-BD12-D7B77FC6590F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F7FE7817-7B9A-8E90-61A1-0F9F1DE629EE}"/>
              </a:ext>
            </a:extLst>
          </p:cNvPr>
          <p:cNvSpPr txBox="1">
            <a:spLocks/>
          </p:cNvSpPr>
          <p:nvPr/>
        </p:nvSpPr>
        <p:spPr>
          <a:xfrm>
            <a:off x="689377" y="980814"/>
            <a:ext cx="8136082" cy="53946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de-DE" sz="1800" b="1" kern="0" dirty="0"/>
              <a:t>Ausgangslage</a:t>
            </a:r>
            <a:r>
              <a:rPr lang="de-DE" sz="1800" kern="0" dirty="0"/>
              <a:t>: 	Datensatz </a:t>
            </a:r>
          </a:p>
          <a:p>
            <a:pPr defTabSz="914400"/>
            <a:r>
              <a:rPr lang="de-DE" sz="1800" kern="0" dirty="0"/>
              <a:t>		</a:t>
            </a:r>
            <a:r>
              <a:rPr lang="de-DE" sz="1800" kern="0" dirty="0">
                <a:solidFill>
                  <a:schemeClr val="accent2"/>
                </a:solidFill>
              </a:rPr>
              <a:t>23 Attribute + Zielvariable „Kreditwürdigkeit“</a:t>
            </a:r>
          </a:p>
          <a:p>
            <a:pPr defTabSz="914400"/>
            <a:r>
              <a:rPr lang="de-DE" sz="1800" kern="0" dirty="0">
                <a:solidFill>
                  <a:schemeClr val="accent2"/>
                </a:solidFill>
              </a:rPr>
              <a:t>		über 90.000 Kunden</a:t>
            </a:r>
          </a:p>
          <a:p>
            <a:pPr defTabSz="914400"/>
            <a:endParaRPr lang="de-DE" sz="1800" b="1" kern="0" dirty="0"/>
          </a:p>
          <a:p>
            <a:pPr defTabSz="914400"/>
            <a:r>
              <a:rPr lang="de-DE" sz="1800" b="1" kern="0" dirty="0"/>
              <a:t>Ziel</a:t>
            </a:r>
            <a:r>
              <a:rPr lang="de-DE" sz="1800" kern="0" dirty="0"/>
              <a:t>:		Datenaufbereitung</a:t>
            </a:r>
          </a:p>
          <a:p>
            <a:pPr defTabSz="914400"/>
            <a:r>
              <a:rPr lang="de-DE" sz="1800" kern="0" dirty="0"/>
              <a:t>		Training eines AI-Modells (Klassifikationsalgorithmus) </a:t>
            </a:r>
          </a:p>
          <a:p>
            <a:pPr defTabSz="914400"/>
            <a:r>
              <a:rPr lang="de-DE" sz="1800" kern="0" dirty="0"/>
              <a:t>		Anwendung eines XAI-Modells (Erklärungen)</a:t>
            </a:r>
          </a:p>
        </p:txBody>
      </p:sp>
      <p:pic>
        <p:nvPicPr>
          <p:cNvPr id="4" name="Bildplatzhalter 2" descr="Ein Bild, das Text, Design enthält.&#10;&#10;Automatisch generierte Beschreibung">
            <a:extLst>
              <a:ext uri="{FF2B5EF4-FFF2-40B4-BE49-F238E27FC236}">
                <a16:creationId xmlns:a16="http://schemas.microsoft.com/office/drawing/2014/main" id="{29254FCF-722E-2A16-E3D0-BE69D69A7D2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rcRect l="9891" r="9891"/>
          <a:stretch>
            <a:fillRect/>
          </a:stretch>
        </p:blipFill>
        <p:spPr>
          <a:xfrm>
            <a:off x="1196439" y="4128324"/>
            <a:ext cx="1005045" cy="997427"/>
          </a:xfrm>
          <a:prstGeom prst="rect">
            <a:avLst/>
          </a:prstGeom>
        </p:spPr>
      </p:pic>
      <p:pic>
        <p:nvPicPr>
          <p:cNvPr id="5" name="Grafik 4" descr="Ein Bild, das Text, Grafikdesign, Grafiken, Design enthält.&#10;&#10;Automatisch generierte Beschreibung">
            <a:extLst>
              <a:ext uri="{FF2B5EF4-FFF2-40B4-BE49-F238E27FC236}">
                <a16:creationId xmlns:a16="http://schemas.microsoft.com/office/drawing/2014/main" id="{2512F7BB-C9E0-2855-57E2-F8B1D0B7F42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412632" y="4128324"/>
            <a:ext cx="1580826" cy="1158846"/>
          </a:xfrm>
          <a:prstGeom prst="rect">
            <a:avLst/>
          </a:prstGeom>
        </p:spPr>
      </p:pic>
      <p:pic>
        <p:nvPicPr>
          <p:cNvPr id="6" name="Grafik 5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505662C8-DC0D-3FCE-6987-65701A19B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895" y="3777890"/>
            <a:ext cx="1041438" cy="161926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7FD0D58-075C-251D-EE85-FB83356F566B}"/>
              </a:ext>
            </a:extLst>
          </p:cNvPr>
          <p:cNvSpPr txBox="1"/>
          <p:nvPr/>
        </p:nvSpPr>
        <p:spPr>
          <a:xfrm>
            <a:off x="4572000" y="4360542"/>
            <a:ext cx="49739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bg2">
                    <a:lumMod val="10000"/>
                  </a:schemeClr>
                </a:solidFill>
              </a:rPr>
              <a:t>AI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B96166D-CECE-3316-A3FA-325F5CB78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573" y="3938325"/>
            <a:ext cx="1390278" cy="129741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FA244DC-7475-7369-C805-CDB63B02968E}"/>
              </a:ext>
            </a:extLst>
          </p:cNvPr>
          <p:cNvSpPr txBox="1"/>
          <p:nvPr/>
        </p:nvSpPr>
        <p:spPr>
          <a:xfrm>
            <a:off x="7065383" y="4420362"/>
            <a:ext cx="11666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B19CB60-97F0-7671-6E03-054C59E53A8B}"/>
              </a:ext>
            </a:extLst>
          </p:cNvPr>
          <p:cNvSpPr/>
          <p:nvPr/>
        </p:nvSpPr>
        <p:spPr>
          <a:xfrm>
            <a:off x="3412906" y="4238312"/>
            <a:ext cx="590678" cy="570776"/>
          </a:xfrm>
          <a:prstGeom prst="rightArrow">
            <a:avLst>
              <a:gd name="adj1" fmla="val 16862"/>
              <a:gd name="adj2" fmla="val 2304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CB203505-757F-A4A1-C0DE-56F92A93225E}"/>
              </a:ext>
            </a:extLst>
          </p:cNvPr>
          <p:cNvSpPr/>
          <p:nvPr/>
        </p:nvSpPr>
        <p:spPr>
          <a:xfrm>
            <a:off x="5832935" y="4238312"/>
            <a:ext cx="590678" cy="570776"/>
          </a:xfrm>
          <a:prstGeom prst="rightArrow">
            <a:avLst>
              <a:gd name="adj1" fmla="val 16862"/>
              <a:gd name="adj2" fmla="val 2304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0287CDE1-022A-EE47-ECB4-4BD59820AE8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3866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45CC111-02CC-2BB3-BD12-D7B77FC6590F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0287CDE1-022A-EE47-ECB4-4BD59820AE8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4">
            <a:extLst>
              <a:ext uri="{FF2B5EF4-FFF2-40B4-BE49-F238E27FC236}">
                <a16:creationId xmlns:a16="http://schemas.microsoft.com/office/drawing/2014/main" id="{A629CA86-ABA0-BB31-5F5B-AB191CB6C7C6}"/>
              </a:ext>
            </a:extLst>
          </p:cNvPr>
          <p:cNvSpPr txBox="1">
            <a:spLocks/>
          </p:cNvSpPr>
          <p:nvPr/>
        </p:nvSpPr>
        <p:spPr>
          <a:xfrm>
            <a:off x="503959" y="860715"/>
            <a:ext cx="8136082" cy="53946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de-DE" sz="1800" b="1" kern="0" dirty="0"/>
              <a:t>Unser Ansatz: 	</a:t>
            </a:r>
            <a:r>
              <a:rPr lang="de-DE" sz="1800" kern="0" dirty="0"/>
              <a:t>1. Datenaufbereitung</a:t>
            </a:r>
          </a:p>
          <a:p>
            <a:pPr defTabSz="914400"/>
            <a:r>
              <a:rPr lang="de-DE" sz="1800" kern="0" dirty="0"/>
              <a:t>		2. Random Forest (AI) </a:t>
            </a:r>
          </a:p>
          <a:p>
            <a:pPr defTabSz="914400"/>
            <a:r>
              <a:rPr lang="de-DE" sz="1800" kern="0" dirty="0"/>
              <a:t>		3. kontrafaktische Erklärungen (XAI) </a:t>
            </a:r>
          </a:p>
          <a:p>
            <a:pPr defTabSz="914400"/>
            <a:endParaRPr lang="de-DE" sz="1800" b="1" kern="0" dirty="0"/>
          </a:p>
          <a:p>
            <a:pPr defTabSz="914400"/>
            <a:r>
              <a:rPr lang="de-DE" sz="1800" b="1" kern="0" dirty="0"/>
              <a:t>		</a:t>
            </a:r>
            <a:r>
              <a:rPr lang="de-DE" sz="1800" b="1" kern="0" dirty="0">
                <a:solidFill>
                  <a:schemeClr val="tx1"/>
                </a:solidFill>
              </a:rPr>
              <a:t>Fokus liegt auf dem Kunden!!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A6E257C-17BF-24F6-248B-53FD23333815}"/>
              </a:ext>
            </a:extLst>
          </p:cNvPr>
          <p:cNvGrpSpPr/>
          <p:nvPr/>
        </p:nvGrpSpPr>
        <p:grpSpPr>
          <a:xfrm>
            <a:off x="632442" y="2877822"/>
            <a:ext cx="3819638" cy="3077123"/>
            <a:chOff x="632442" y="3316505"/>
            <a:chExt cx="3819638" cy="2929388"/>
          </a:xfrm>
        </p:grpSpPr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CBA7F311-570C-A20A-2A46-7E94A3A3423E}"/>
                </a:ext>
              </a:extLst>
            </p:cNvPr>
            <p:cNvSpPr/>
            <p:nvPr/>
          </p:nvSpPr>
          <p:spPr>
            <a:xfrm>
              <a:off x="632442" y="3316505"/>
              <a:ext cx="3819638" cy="292938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6" name="Grafik 15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9BE2D5BE-E151-AE3E-276A-DE1BDBCA1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35481" y="5188668"/>
              <a:ext cx="815225" cy="793184"/>
            </a:xfrm>
            <a:prstGeom prst="rect">
              <a:avLst/>
            </a:prstGeom>
          </p:spPr>
        </p:pic>
        <p:pic>
          <p:nvPicPr>
            <p:cNvPr id="17" name="Grafik 16" descr="Ein Bild, das Cartoon, Entwurf, Schwarzweiß enthält.&#10;&#10;Automatisch generierte Beschreibung">
              <a:extLst>
                <a:ext uri="{FF2B5EF4-FFF2-40B4-BE49-F238E27FC236}">
                  <a16:creationId xmlns:a16="http://schemas.microsoft.com/office/drawing/2014/main" id="{23001AAE-D007-1D7A-32A9-52A7E0D8A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169" y="4453957"/>
              <a:ext cx="1041438" cy="1597240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1BB30E5-CD2C-1013-1438-028AE597EB03}"/>
                </a:ext>
              </a:extLst>
            </p:cNvPr>
            <p:cNvSpPr txBox="1"/>
            <p:nvPr/>
          </p:nvSpPr>
          <p:spPr>
            <a:xfrm>
              <a:off x="1123274" y="5028683"/>
              <a:ext cx="497393" cy="276999"/>
            </a:xfrm>
            <a:prstGeom prst="rect">
              <a:avLst/>
            </a:prstGeom>
            <a:solidFill>
              <a:srgbClr val="D7D7D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" b="1" dirty="0">
                  <a:solidFill>
                    <a:schemeClr val="bg2">
                      <a:lumMod val="10000"/>
                    </a:schemeClr>
                  </a:solidFill>
                </a:rPr>
                <a:t>Random</a:t>
              </a:r>
            </a:p>
            <a:p>
              <a:pPr algn="ctr"/>
              <a:r>
                <a:rPr lang="de-DE" sz="600" b="1" dirty="0">
                  <a:solidFill>
                    <a:schemeClr val="bg2">
                      <a:lumMod val="10000"/>
                    </a:schemeClr>
                  </a:solidFill>
                </a:rPr>
                <a:t> Forest</a:t>
              </a:r>
            </a:p>
          </p:txBody>
        </p:sp>
        <p:pic>
          <p:nvPicPr>
            <p:cNvPr id="19" name="Grafik 18" descr="Ein Bild, das weiß, Schwarzweiß, Design enthält.&#10;&#10;Automatisch generierte Beschreibung">
              <a:extLst>
                <a:ext uri="{FF2B5EF4-FFF2-40B4-BE49-F238E27FC236}">
                  <a16:creationId xmlns:a16="http://schemas.microsoft.com/office/drawing/2014/main" id="{2F20C485-842C-F66C-16E7-0C23B1904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3376" y="3602887"/>
              <a:ext cx="1485097" cy="957284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74D80D3F-DE09-5AAE-3CE0-EC95045B8429}"/>
                </a:ext>
              </a:extLst>
            </p:cNvPr>
            <p:cNvSpPr txBox="1"/>
            <p:nvPr/>
          </p:nvSpPr>
          <p:spPr>
            <a:xfrm>
              <a:off x="1143154" y="4374183"/>
              <a:ext cx="2405118" cy="242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sz="1000" dirty="0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D01EE72E-C21D-7E20-24CD-93A135117CD6}"/>
                </a:ext>
              </a:extLst>
            </p:cNvPr>
            <p:cNvSpPr txBox="1"/>
            <p:nvPr/>
          </p:nvSpPr>
          <p:spPr>
            <a:xfrm flipH="1">
              <a:off x="792533" y="3533894"/>
              <a:ext cx="542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chemeClr val="accent2"/>
                  </a:solidFill>
                </a:rPr>
                <a:t>AI</a:t>
              </a:r>
            </a:p>
          </p:txBody>
        </p:sp>
        <p:pic>
          <p:nvPicPr>
            <p:cNvPr id="22" name="Grafik 21" descr="Ein Bild, das weiß, Schwarzweiß, Design enthält.&#10;&#10;Automatisch generierte Beschreibung">
              <a:extLst>
                <a:ext uri="{FF2B5EF4-FFF2-40B4-BE49-F238E27FC236}">
                  <a16:creationId xmlns:a16="http://schemas.microsoft.com/office/drawing/2014/main" id="{9FA5F99D-E5B5-F242-DC3F-1AE4C46B6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109787" y="4560171"/>
              <a:ext cx="1562364" cy="733882"/>
            </a:xfrm>
            <a:prstGeom prst="rect">
              <a:avLst/>
            </a:prstGeom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29E70819-5991-4E35-8720-6052223875EA}"/>
                </a:ext>
              </a:extLst>
            </p:cNvPr>
            <p:cNvSpPr txBox="1"/>
            <p:nvPr/>
          </p:nvSpPr>
          <p:spPr>
            <a:xfrm>
              <a:off x="2288164" y="4699758"/>
              <a:ext cx="14850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C00000"/>
                  </a:solidFill>
                </a:rPr>
                <a:t>WARUM?!1ELF?!!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FF15A191-0C33-14A6-B2E6-E24C7A9333F8}"/>
                </a:ext>
              </a:extLst>
            </p:cNvPr>
            <p:cNvSpPr txBox="1"/>
            <p:nvPr/>
          </p:nvSpPr>
          <p:spPr>
            <a:xfrm>
              <a:off x="1517035" y="3704697"/>
              <a:ext cx="14850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/>
                <a:t>Prognose: </a:t>
              </a:r>
            </a:p>
            <a:p>
              <a:pPr algn="ctr"/>
              <a:r>
                <a:rPr lang="de-DE" sz="1200" b="1" dirty="0">
                  <a:solidFill>
                    <a:srgbClr val="C00000"/>
                  </a:solidFill>
                </a:rPr>
                <a:t>Poor</a:t>
              </a:r>
            </a:p>
          </p:txBody>
        </p:sp>
      </p:grpSp>
      <p:sp>
        <p:nvSpPr>
          <p:cNvPr id="26" name="Textfeld 25">
            <a:extLst>
              <a:ext uri="{FF2B5EF4-FFF2-40B4-BE49-F238E27FC236}">
                <a16:creationId xmlns:a16="http://schemas.microsoft.com/office/drawing/2014/main" id="{993640FD-BE77-E25B-9272-60199734124A}"/>
              </a:ext>
            </a:extLst>
          </p:cNvPr>
          <p:cNvSpPr txBox="1"/>
          <p:nvPr/>
        </p:nvSpPr>
        <p:spPr>
          <a:xfrm>
            <a:off x="5413059" y="5136760"/>
            <a:ext cx="1438574" cy="280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DCB72220-D208-6DEC-964B-1F14377B8592}"/>
              </a:ext>
            </a:extLst>
          </p:cNvPr>
          <p:cNvSpPr/>
          <p:nvPr/>
        </p:nvSpPr>
        <p:spPr>
          <a:xfrm>
            <a:off x="4812925" y="2876717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8" name="Grafik 27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3341D90A-56EE-69BC-72A5-2A8FC7C02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807" y="4924181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29" name="Grafik 28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9D0A416-444D-434A-979F-831A3B5C4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6764" y="4094322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588FE0C0-599D-E3BC-C39E-4842B5EA9D89}"/>
              </a:ext>
            </a:extLst>
          </p:cNvPr>
          <p:cNvSpPr txBox="1"/>
          <p:nvPr/>
        </p:nvSpPr>
        <p:spPr>
          <a:xfrm>
            <a:off x="5267225" y="4582308"/>
            <a:ext cx="1113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34" name="Grafik 33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14DBA72-0E70-B8ED-782B-4DC49EC70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159" y="3015844"/>
            <a:ext cx="2147754" cy="14153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D2F6D365-E1E0-B605-05C4-4E32CCB58370}"/>
              </a:ext>
            </a:extLst>
          </p:cNvPr>
          <p:cNvSpPr txBox="1"/>
          <p:nvPr/>
        </p:nvSpPr>
        <p:spPr>
          <a:xfrm flipH="1">
            <a:off x="4943403" y="3257455"/>
            <a:ext cx="63214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CED109D-B33E-C046-63DD-213CB75EB6D1}"/>
              </a:ext>
            </a:extLst>
          </p:cNvPr>
          <p:cNvSpPr txBox="1"/>
          <p:nvPr/>
        </p:nvSpPr>
        <p:spPr>
          <a:xfrm>
            <a:off x="5874230" y="3156512"/>
            <a:ext cx="1699581" cy="83099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Gehalt 2300€</a:t>
            </a:r>
          </a:p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 und Schulden 300€</a:t>
            </a:r>
          </a:p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 dann Prognose:</a:t>
            </a:r>
          </a:p>
          <a:p>
            <a:pPr algn="ctr"/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5C3C063-F11A-2F5C-010C-2EA6BA5FBA19}"/>
              </a:ext>
            </a:extLst>
          </p:cNvPr>
          <p:cNvSpPr/>
          <p:nvPr/>
        </p:nvSpPr>
        <p:spPr>
          <a:xfrm>
            <a:off x="5975290" y="5213676"/>
            <a:ext cx="221852" cy="1494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Grafik 30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324436E-7D16-25CC-C51E-97452F804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367177" y="4288185"/>
            <a:ext cx="1534565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69DCEABB-B924-036B-5705-CFCF974CC3CF}"/>
              </a:ext>
            </a:extLst>
          </p:cNvPr>
          <p:cNvSpPr txBox="1"/>
          <p:nvPr/>
        </p:nvSpPr>
        <p:spPr>
          <a:xfrm>
            <a:off x="6596731" y="4355219"/>
            <a:ext cx="1141588" cy="70788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accent2"/>
                </a:solidFill>
              </a:rPr>
              <a:t>Danke, dann werde ich daran arbeiten! </a:t>
            </a:r>
          </a:p>
          <a:p>
            <a:r>
              <a:rPr lang="de-DE" sz="1000" b="1" dirty="0">
                <a:solidFill>
                  <a:schemeClr val="accent2"/>
                </a:solidFill>
              </a:rPr>
              <a:t>XAI </a:t>
            </a:r>
            <a:r>
              <a:rPr lang="de-DE" sz="1000" b="1" dirty="0" err="1">
                <a:solidFill>
                  <a:schemeClr val="accent2"/>
                </a:solidFill>
              </a:rPr>
              <a:t>Beschte</a:t>
            </a:r>
            <a:r>
              <a:rPr lang="de-DE" sz="1000" b="1" dirty="0">
                <a:solidFill>
                  <a:schemeClr val="accent2"/>
                </a:solidFill>
              </a:rPr>
              <a:t>!!</a:t>
            </a:r>
          </a:p>
        </p:txBody>
      </p:sp>
      <p:pic>
        <p:nvPicPr>
          <p:cNvPr id="30" name="Grafik 2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05C39CF-2F36-AF70-0EDD-F06398806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050" y="5225949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99505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02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Theorie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91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03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Analyse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473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 Case </a:t>
            </a:r>
          </a:p>
        </p:txBody>
      </p:sp>
    </p:spTree>
    <p:extLst>
      <p:ext uri="{BB962C8B-B14F-4D97-AF65-F5344CB8AC3E}">
        <p14:creationId xmlns:p14="http://schemas.microsoft.com/office/powerpoint/2010/main" val="2584634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84CBF7D-6DAD-639D-427A-DD5F0F3D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404" y="2014949"/>
            <a:ext cx="4778154" cy="1112616"/>
          </a:xfrm>
          <a:prstGeom prst="rect">
            <a:avLst/>
          </a:prstGeom>
        </p:spPr>
      </p:pic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766F2FB5-9858-4318-CF83-01585F47393A}"/>
              </a:ext>
            </a:extLst>
          </p:cNvPr>
          <p:cNvSpPr/>
          <p:nvPr/>
        </p:nvSpPr>
        <p:spPr>
          <a:xfrm>
            <a:off x="4679756" y="2324369"/>
            <a:ext cx="525322" cy="559139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2C4CFE0E-DFFF-C684-EAA1-7B2B0ABA4C48}"/>
              </a:ext>
            </a:extLst>
          </p:cNvPr>
          <p:cNvSpPr/>
          <p:nvPr/>
        </p:nvSpPr>
        <p:spPr>
          <a:xfrm>
            <a:off x="7131341" y="2411455"/>
            <a:ext cx="525322" cy="559139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8745828"/>
      </p:ext>
    </p:extLst>
  </p:cSld>
  <p:clrMapOvr>
    <a:masterClrMapping/>
  </p:clrMapOvr>
</p:sld>
</file>

<file path=ppt/theme/theme1.xml><?xml version="1.0" encoding="utf-8"?>
<a:theme xmlns:a="http://schemas.openxmlformats.org/drawingml/2006/main" name="Uni_Ulm_Präsentation">
  <a:themeElements>
    <a:clrScheme name="Uni Bl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D9AAA"/>
      </a:accent1>
      <a:accent2>
        <a:srgbClr val="56AA1C"/>
      </a:accent2>
      <a:accent3>
        <a:srgbClr val="A32638"/>
      </a:accent3>
      <a:accent4>
        <a:srgbClr val="26547C"/>
      </a:accent4>
      <a:accent5>
        <a:srgbClr val="A9A28D"/>
      </a:accent5>
      <a:accent6>
        <a:srgbClr val="7F7F7F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_Ulm_Präsentation" id="{5245C115-FA2F-4593-BCDE-45949CD4555C}" vid="{033AA8C1-1127-43D3-B99E-AB52D18D8715}"/>
    </a:ext>
  </a:extLst>
</a:theme>
</file>

<file path=ppt/theme/theme2.xml><?xml version="1.0" encoding="utf-8"?>
<a:theme xmlns:a="http://schemas.openxmlformats.org/drawingml/2006/main" name="Minimalist Grayscale Pitch Deck by Slidesgo">
  <a:themeElements>
    <a:clrScheme name="Benutzerdefiniert 17">
      <a:dk1>
        <a:srgbClr val="8FCD4B"/>
      </a:dk1>
      <a:lt1>
        <a:srgbClr val="EEEEEE"/>
      </a:lt1>
      <a:dk2>
        <a:srgbClr val="EEEEEE"/>
      </a:dk2>
      <a:lt2>
        <a:srgbClr val="EEEEEE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Uni_Ulm_Präsentation</Template>
  <TotalTime>0</TotalTime>
  <Words>679</Words>
  <Application>Microsoft Office PowerPoint</Application>
  <PresentationFormat>Bildschirmpräsentation (4:3)</PresentationFormat>
  <Paragraphs>178</Paragraphs>
  <Slides>30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30</vt:i4>
      </vt:variant>
    </vt:vector>
  </HeadingPairs>
  <TitlesOfParts>
    <vt:vector size="38" baseType="lpstr">
      <vt:lpstr>Arial</vt:lpstr>
      <vt:lpstr>Calibri</vt:lpstr>
      <vt:lpstr>Didact Gothic</vt:lpstr>
      <vt:lpstr>Julius Sans One</vt:lpstr>
      <vt:lpstr>Questrial</vt:lpstr>
      <vt:lpstr>Wingdings</vt:lpstr>
      <vt:lpstr>Uni_Ulm_Präsentation</vt:lpstr>
      <vt:lpstr>Minimalist Grayscale Pitch Deck by Slidesgo</vt:lpstr>
      <vt:lpstr>Big (Social)  Data Analytics - Explaining Credit Scores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Use Case </vt:lpstr>
      <vt:lpstr>Datenaufbereitung</vt:lpstr>
      <vt:lpstr>Datenaufbereitung</vt:lpstr>
      <vt:lpstr>Datenaufbereitung</vt:lpstr>
      <vt:lpstr>Datenaufbereitung</vt:lpstr>
      <vt:lpstr>Datenaufbereitung</vt:lpstr>
      <vt:lpstr>Datenaufbereitung</vt:lpstr>
      <vt:lpstr>Auswahl AI - System </vt:lpstr>
      <vt:lpstr>Auswahl XAI - System </vt:lpstr>
      <vt:lpstr>PowerPoint-Präsentation</vt:lpstr>
      <vt:lpstr>PowerPoint-Präsentation</vt:lpstr>
      <vt:lpstr>PowerPoint-Präsentation</vt:lpstr>
      <vt:lpstr>PowerPoint-Präsentation</vt:lpstr>
      <vt:lpstr>Vielen Dank für Eure Aufmerksamkeit</vt:lpstr>
      <vt:lpstr>Beispiellayout Platzhalter Blindtext Inhalt_2_2-spaltig</vt:lpstr>
      <vt:lpstr>Beispiellayout Inhalt_3_3-spaltig</vt:lpstr>
      <vt:lpstr>Beispiellayout Inhalt_4_3-spaltig</vt:lpstr>
      <vt:lpstr>Beispiellayout Inhalt_5_4-spaltig</vt:lpstr>
      <vt:lpstr>Beispiellayout Inhalt_6_2-spaltig</vt:lpstr>
      <vt:lpstr>Beispiellayout Slogan_1 Volore odi beris ditem  asitiume num quos  coriatq uatquia esciend 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Office-Benutzer</dc:creator>
  <cp:lastModifiedBy>Hannah Knehr</cp:lastModifiedBy>
  <cp:revision>152</cp:revision>
  <dcterms:created xsi:type="dcterms:W3CDTF">2021-01-19T07:31:11Z</dcterms:created>
  <dcterms:modified xsi:type="dcterms:W3CDTF">2023-06-18T19:14:52Z</dcterms:modified>
</cp:coreProperties>
</file>